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Helvetica Neue"/>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927FDC-7ABC-43B2-89EF-AC5FE8BA01B1}">
  <a:tblStyle styleId="{5C927FDC-7ABC-43B2-89EF-AC5FE8BA01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HelveticaNeue-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HelveticaNeue-italic.fntdata"/><Relationship Id="rId14" Type="http://schemas.openxmlformats.org/officeDocument/2006/relationships/font" Target="fonts/HelveticaNeue-bold.fntdata"/><Relationship Id="rId16"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f74f6d6a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f74f6d6a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When using Native Bayes to make a classifier, some of the most important parts to get high accuracy is how the data used is parsed,</a:t>
            </a:r>
            <a:endParaRPr/>
          </a:p>
          <a:p>
            <a:pPr indent="-298450" lvl="0" marL="457200" rtl="0" algn="l">
              <a:spcBef>
                <a:spcPts val="0"/>
              </a:spcBef>
              <a:spcAft>
                <a:spcPts val="0"/>
              </a:spcAft>
              <a:buSzPts val="1100"/>
              <a:buChar char="●"/>
            </a:pPr>
            <a:r>
              <a:rPr lang="no"/>
              <a:t>we started looking at the newsgroups dataset and found out we could use function parameter “remove” where we can choose to remove “headers”, “footers” and “quotes”, and also choose the subsets “train” and “test” to make it easier to use the data. </a:t>
            </a:r>
            <a:endParaRPr/>
          </a:p>
          <a:p>
            <a:pPr indent="-298450" lvl="0" marL="457200" rtl="0" algn="l">
              <a:spcBef>
                <a:spcPts val="0"/>
              </a:spcBef>
              <a:spcAft>
                <a:spcPts val="0"/>
              </a:spcAft>
              <a:buSzPts val="1100"/>
              <a:buChar char="●"/>
            </a:pPr>
            <a:r>
              <a:rPr lang="no"/>
              <a:t>enchant is a dictionary that can be used to ensure that the word in question actually is an english word.</a:t>
            </a:r>
            <a:endParaRPr/>
          </a:p>
          <a:p>
            <a:pPr indent="-298450" lvl="0" marL="457200" rtl="0" algn="l">
              <a:spcBef>
                <a:spcPts val="0"/>
              </a:spcBef>
              <a:spcAft>
                <a:spcPts val="0"/>
              </a:spcAft>
              <a:buSzPts val="1100"/>
              <a:buChar char="●"/>
            </a:pPr>
            <a:r>
              <a:rPr lang="no"/>
              <a:t>“Stopwords” are meaningless words that is not </a:t>
            </a:r>
            <a:r>
              <a:rPr lang="no"/>
              <a:t>important</a:t>
            </a:r>
            <a:r>
              <a:rPr lang="no"/>
              <a:t> for the content of a text</a:t>
            </a:r>
            <a:endParaRPr/>
          </a:p>
          <a:p>
            <a:pPr indent="-298450" lvl="0" marL="457200" rtl="0" algn="l">
              <a:spcBef>
                <a:spcPts val="0"/>
              </a:spcBef>
              <a:spcAft>
                <a:spcPts val="0"/>
              </a:spcAft>
              <a:buSzPts val="1100"/>
              <a:buChar char="●"/>
            </a:pPr>
            <a:r>
              <a:rPr lang="no"/>
              <a:t>lowercase is used on all words to further </a:t>
            </a:r>
            <a:r>
              <a:rPr lang="no"/>
              <a:t>decrease</a:t>
            </a:r>
            <a:r>
              <a:rPr lang="no"/>
              <a:t> the size of the vocabulary.</a:t>
            </a:r>
            <a:endParaRPr/>
          </a:p>
          <a:p>
            <a:pPr indent="-298450" lvl="0" marL="457200" rtl="0" algn="l">
              <a:spcBef>
                <a:spcPts val="0"/>
              </a:spcBef>
              <a:spcAft>
                <a:spcPts val="0"/>
              </a:spcAft>
              <a:buSzPts val="1100"/>
              <a:buChar char="●"/>
            </a:pPr>
            <a:r>
              <a:rPr lang="no"/>
              <a:t>PorterStemmer is used to find the stem of the word, this will make the vocabulary a lot smaller only keeping the stem of the word.</a:t>
            </a:r>
            <a:endParaRPr/>
          </a:p>
          <a:p>
            <a:pPr indent="-298450" lvl="0" marL="457200" rtl="0" algn="l">
              <a:spcBef>
                <a:spcPts val="0"/>
              </a:spcBef>
              <a:spcAft>
                <a:spcPts val="0"/>
              </a:spcAft>
              <a:buSzPts val="1100"/>
              <a:buChar char="●"/>
            </a:pPr>
            <a:r>
              <a:rPr lang="no"/>
              <a:t>the vocabulary is created after all of the above is used on the text and have removed less essential words.</a:t>
            </a:r>
            <a:endParaRPr/>
          </a:p>
          <a:p>
            <a:pPr indent="-298450" lvl="0" marL="457200" rtl="0" algn="l">
              <a:spcBef>
                <a:spcPts val="0"/>
              </a:spcBef>
              <a:spcAft>
                <a:spcPts val="0"/>
              </a:spcAft>
              <a:buSzPts val="1100"/>
              <a:buChar char="●"/>
            </a:pPr>
            <a:r>
              <a:rPr lang="no"/>
              <a:t>the dictionary is then created by using the words from the all texts which is mapped to the index in the vocabulary, and the 20 keys used are the categories.</a:t>
            </a:r>
            <a:endParaRPr/>
          </a:p>
          <a:p>
            <a:pPr indent="0" lvl="0" marL="4572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f74f6d6a2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f74f6d6a2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We created a function that iterates through the text which splits it and returns both a vocabulary and a dictionary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ae7fe42f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ae7fe42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o"/>
              <a:t>Starts with calculating the </a:t>
            </a:r>
            <a:r>
              <a:rPr lang="no"/>
              <a:t>probability</a:t>
            </a:r>
            <a:r>
              <a:rPr lang="no"/>
              <a:t> of each group (p_group) </a:t>
            </a:r>
            <a:r>
              <a:rPr lang="no"/>
              <a:t>which</a:t>
            </a:r>
            <a:r>
              <a:rPr lang="no"/>
              <a:t> is the number of texts in each </a:t>
            </a:r>
            <a:r>
              <a:rPr lang="no"/>
              <a:t>category</a:t>
            </a:r>
            <a:r>
              <a:rPr lang="no"/>
              <a:t> divided by the total number of texts.</a:t>
            </a:r>
            <a:endParaRPr/>
          </a:p>
          <a:p>
            <a:pPr indent="-298450" lvl="0" marL="457200" rtl="0" algn="l">
              <a:spcBef>
                <a:spcPts val="0"/>
              </a:spcBef>
              <a:spcAft>
                <a:spcPts val="0"/>
              </a:spcAft>
              <a:buSzPts val="1100"/>
              <a:buChar char="●"/>
            </a:pPr>
            <a:r>
              <a:rPr lang="no"/>
              <a:t>Loop </a:t>
            </a:r>
            <a:r>
              <a:rPr lang="no"/>
              <a:t>through</a:t>
            </a:r>
            <a:r>
              <a:rPr lang="no"/>
              <a:t> each word in the text and check if it found in the vocabulary, if so then sum the logarithm of the word </a:t>
            </a:r>
            <a:r>
              <a:rPr lang="no"/>
              <a:t>probability</a:t>
            </a:r>
            <a:r>
              <a:rPr lang="no"/>
              <a:t> in specific </a:t>
            </a:r>
            <a:r>
              <a:rPr lang="no"/>
              <a:t>category.</a:t>
            </a:r>
            <a:endParaRPr/>
          </a:p>
          <a:p>
            <a:pPr indent="-298450" lvl="0" marL="457200" rtl="0" algn="l">
              <a:spcBef>
                <a:spcPts val="0"/>
              </a:spcBef>
              <a:spcAft>
                <a:spcPts val="0"/>
              </a:spcAft>
              <a:buSzPts val="1100"/>
              <a:buChar char="●"/>
            </a:pPr>
            <a:r>
              <a:rPr lang="no"/>
              <a:t>The category with highest max_p will then be the predicted category. </a:t>
            </a:r>
            <a:endParaRPr/>
          </a:p>
          <a:p>
            <a:pPr indent="-298450" lvl="0" marL="457200" rtl="0" algn="l">
              <a:spcBef>
                <a:spcPts val="0"/>
              </a:spcBef>
              <a:spcAft>
                <a:spcPts val="0"/>
              </a:spcAft>
              <a:buSzPts val="1100"/>
              <a:buChar char="●"/>
            </a:pPr>
            <a:r>
              <a:rPr lang="no"/>
              <a:t>in this example, we use the natural logarithm instead of multiplication, this is to avoid that the computer changes very small numbers to zero.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fae7fe42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fae7fe42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o">
                <a:solidFill>
                  <a:schemeClr val="dk1"/>
                </a:solidFill>
              </a:rPr>
              <a:t>In all the results here, we used the entire training set to create the vocabulary, and the whole test set to test and measure the accuracy.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To increase accuracy, we tried to change up the word processing by keeping header and footer, this gave a worse result</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We then tried to instead remove the english dictionary which gave better results.</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this shows that we could keep on changing the parsing, and what words will be used to maybe increase the accuracy even further.</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when lemetizer was added instead of stemmer, even higher accuracy was achieved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4f6d6a2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4f6d6a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tel"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D2002B"/>
              </a:buClr>
              <a:buSzPts val="6000"/>
              <a:buFont typeface="Helvetica Neue"/>
              <a:buNone/>
              <a:defRPr sz="6000">
                <a:solidFill>
                  <a:srgbClr val="D2002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txBox="1"/>
          <p:nvPr>
            <p:ph idx="1" type="subTitle"/>
          </p:nvPr>
        </p:nvSpPr>
        <p:spPr>
          <a:xfrm>
            <a:off x="1143000" y="2701528"/>
            <a:ext cx="6858000" cy="1241700"/>
          </a:xfrm>
          <a:prstGeom prst="rect">
            <a:avLst/>
          </a:prstGeom>
          <a:noFill/>
          <a:ln>
            <a:noFill/>
          </a:ln>
        </p:spPr>
        <p:txBody>
          <a:bodyPr anchorCtr="0" anchor="t" bIns="45700" lIns="90000" spcFirstLastPara="1" rIns="91425" wrap="square" tIns="45700">
            <a:noAutofit/>
          </a:bodyPr>
          <a:lstStyle>
            <a:lvl1pPr lvl="0" algn="ctr">
              <a:lnSpc>
                <a:spcPct val="90000"/>
              </a:lnSpc>
              <a:spcBef>
                <a:spcPts val="1000"/>
              </a:spcBef>
              <a:spcAft>
                <a:spcPts val="0"/>
              </a:spcAft>
              <a:buClr>
                <a:srgbClr val="0C0C0C"/>
              </a:buClr>
              <a:buSzPts val="2400"/>
              <a:buNone/>
              <a:defRPr sz="2400">
                <a:solidFill>
                  <a:srgbClr val="0C0C0C"/>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2" name="Google Shape;12;p2"/>
          <p:cNvPicPr preferRelativeResize="0"/>
          <p:nvPr/>
        </p:nvPicPr>
        <p:blipFill rotWithShape="1">
          <a:blip r:embed="rId2">
            <a:alphaModFix/>
          </a:blip>
          <a:srcRect b="0" l="0" r="0" t="0"/>
          <a:stretch/>
        </p:blipFill>
        <p:spPr>
          <a:xfrm>
            <a:off x="257076" y="4554809"/>
            <a:ext cx="575425" cy="2405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nktliste"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720975" y="612445"/>
            <a:ext cx="7794300" cy="42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D2002B"/>
              </a:buClr>
              <a:buSzPts val="2400"/>
              <a:buFont typeface="Helvetica Neue"/>
              <a:buNone/>
              <a:defRPr>
                <a:solidFill>
                  <a:srgbClr val="D2002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
          <p:cNvSpPr txBox="1"/>
          <p:nvPr>
            <p:ph idx="1" type="body"/>
          </p:nvPr>
        </p:nvSpPr>
        <p:spPr>
          <a:xfrm>
            <a:off x="720969" y="1026319"/>
            <a:ext cx="7794300" cy="3263400"/>
          </a:xfrm>
          <a:prstGeom prst="rect">
            <a:avLst/>
          </a:prstGeom>
          <a:noFill/>
          <a:ln>
            <a:noFill/>
          </a:ln>
        </p:spPr>
        <p:txBody>
          <a:bodyPr anchorCtr="0" anchor="t" bIns="45700" lIns="90000" spcFirstLastPara="1" rIns="91425" wrap="square" tIns="45700">
            <a:noAutofit/>
          </a:bodyPr>
          <a:lstStyle>
            <a:lvl1pPr indent="-317500" lvl="0" marL="457200" algn="l">
              <a:lnSpc>
                <a:spcPct val="115000"/>
              </a:lnSpc>
              <a:spcBef>
                <a:spcPts val="1000"/>
              </a:spcBef>
              <a:spcAft>
                <a:spcPts val="0"/>
              </a:spcAft>
              <a:buClr>
                <a:srgbClr val="0C0C0C"/>
              </a:buClr>
              <a:buSzPts val="1400"/>
              <a:buChar char="●"/>
              <a:defRPr b="0" sz="1400">
                <a:solidFill>
                  <a:srgbClr val="0C0C0C"/>
                </a:solidFill>
              </a:defRPr>
            </a:lvl1pPr>
            <a:lvl2pPr indent="-311150" lvl="1" marL="914400" algn="l">
              <a:lnSpc>
                <a:spcPct val="115000"/>
              </a:lnSpc>
              <a:spcBef>
                <a:spcPts val="500"/>
              </a:spcBef>
              <a:spcAft>
                <a:spcPts val="0"/>
              </a:spcAft>
              <a:buClr>
                <a:schemeClr val="dk1"/>
              </a:buClr>
              <a:buSzPts val="1300"/>
              <a:buChar char="○"/>
              <a:defRPr/>
            </a:lvl2pPr>
            <a:lvl3pPr indent="-292100" lvl="2" marL="1371600" algn="l">
              <a:lnSpc>
                <a:spcPct val="115000"/>
              </a:lnSpc>
              <a:spcBef>
                <a:spcPts val="500"/>
              </a:spcBef>
              <a:spcAft>
                <a:spcPts val="0"/>
              </a:spcAft>
              <a:buClr>
                <a:schemeClr val="dk1"/>
              </a:buClr>
              <a:buSzPts val="1000"/>
              <a:buChar char="■"/>
              <a:defRPr/>
            </a:lvl3pPr>
            <a:lvl4pPr indent="-304800" lvl="3" marL="1828800" algn="l">
              <a:lnSpc>
                <a:spcPct val="115000"/>
              </a:lnSpc>
              <a:spcBef>
                <a:spcPts val="500"/>
              </a:spcBef>
              <a:spcAft>
                <a:spcPts val="0"/>
              </a:spcAft>
              <a:buClr>
                <a:schemeClr val="dk1"/>
              </a:buClr>
              <a:buSzPts val="1200"/>
              <a:buChar char="●"/>
              <a:defRPr sz="1200"/>
            </a:lvl4pPr>
            <a:lvl5pPr indent="-304800" lvl="4" marL="2286000" algn="l">
              <a:lnSpc>
                <a:spcPct val="115000"/>
              </a:lnSpc>
              <a:spcBef>
                <a:spcPts val="500"/>
              </a:spcBef>
              <a:spcAft>
                <a:spcPts val="0"/>
              </a:spcAft>
              <a:buClr>
                <a:schemeClr val="dk1"/>
              </a:buClr>
              <a:buSzPts val="1200"/>
              <a:buChar char="○"/>
              <a:defRPr sz="1200"/>
            </a:lvl5pPr>
            <a:lvl6pPr indent="-304800" lvl="5" marL="2743200" algn="l">
              <a:lnSpc>
                <a:spcPct val="115000"/>
              </a:lnSpc>
              <a:spcBef>
                <a:spcPts val="500"/>
              </a:spcBef>
              <a:spcAft>
                <a:spcPts val="0"/>
              </a:spcAft>
              <a:buClr>
                <a:schemeClr val="dk1"/>
              </a:buClr>
              <a:buSzPts val="1200"/>
              <a:buChar char="■"/>
              <a:defRPr sz="1200"/>
            </a:lvl6pPr>
            <a:lvl7pPr indent="-304800" lvl="6" marL="3200400" algn="l">
              <a:lnSpc>
                <a:spcPct val="115000"/>
              </a:lnSpc>
              <a:spcBef>
                <a:spcPts val="500"/>
              </a:spcBef>
              <a:spcAft>
                <a:spcPts val="0"/>
              </a:spcAft>
              <a:buClr>
                <a:schemeClr val="dk1"/>
              </a:buClr>
              <a:buSzPts val="1200"/>
              <a:buChar char="●"/>
              <a:defRPr sz="1200"/>
            </a:lvl7pPr>
            <a:lvl8pPr indent="-304800" lvl="7" marL="3657600" algn="l">
              <a:lnSpc>
                <a:spcPct val="115000"/>
              </a:lnSpc>
              <a:spcBef>
                <a:spcPts val="500"/>
              </a:spcBef>
              <a:spcAft>
                <a:spcPts val="0"/>
              </a:spcAft>
              <a:buClr>
                <a:schemeClr val="dk1"/>
              </a:buClr>
              <a:buSzPts val="1200"/>
              <a:buChar char="○"/>
              <a:defRPr sz="1200"/>
            </a:lvl8pPr>
            <a:lvl9pPr indent="-304800" lvl="8" marL="4114800" algn="l">
              <a:lnSpc>
                <a:spcPct val="115000"/>
              </a:lnSpc>
              <a:spcBef>
                <a:spcPts val="500"/>
              </a:spcBef>
              <a:spcAft>
                <a:spcPts val="0"/>
              </a:spcAft>
              <a:buClr>
                <a:schemeClr val="dk1"/>
              </a:buClr>
              <a:buSzPts val="1200"/>
              <a:buChar char="■"/>
              <a:defRPr sz="1200"/>
            </a:lvl9pPr>
          </a:lstStyle>
          <a:p/>
        </p:txBody>
      </p:sp>
      <p:pic>
        <p:nvPicPr>
          <p:cNvPr id="16" name="Google Shape;16;p3"/>
          <p:cNvPicPr preferRelativeResize="0"/>
          <p:nvPr/>
        </p:nvPicPr>
        <p:blipFill rotWithShape="1">
          <a:blip r:embed="rId2">
            <a:alphaModFix/>
          </a:blip>
          <a:srcRect b="0" l="0" r="0" t="0"/>
          <a:stretch/>
        </p:blipFill>
        <p:spPr>
          <a:xfrm>
            <a:off x="257076" y="4554809"/>
            <a:ext cx="575425" cy="2405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mmenligning" type="twoObj">
  <p:cSld name="TWO_OBJECTS">
    <p:spTree>
      <p:nvGrpSpPr>
        <p:cNvPr id="17" name="Shape 17"/>
        <p:cNvGrpSpPr/>
        <p:nvPr/>
      </p:nvGrpSpPr>
      <p:grpSpPr>
        <a:xfrm>
          <a:off x="0" y="0"/>
          <a:ext cx="0" cy="0"/>
          <a:chOff x="0" y="0"/>
          <a:chExt cx="0" cy="0"/>
        </a:xfrm>
      </p:grpSpPr>
      <p:sp>
        <p:nvSpPr>
          <p:cNvPr id="18" name="Google Shape;18;p4"/>
          <p:cNvSpPr txBox="1"/>
          <p:nvPr>
            <p:ph type="title"/>
          </p:nvPr>
        </p:nvSpPr>
        <p:spPr>
          <a:xfrm>
            <a:off x="721800" y="603450"/>
            <a:ext cx="7700400" cy="461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D2002B"/>
              </a:buClr>
              <a:buSzPts val="2400"/>
              <a:buFont typeface="Helvetica Neue"/>
              <a:buNone/>
              <a:defRPr>
                <a:solidFill>
                  <a:srgbClr val="D2002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721800" y="1092975"/>
            <a:ext cx="3699900" cy="2853900"/>
          </a:xfrm>
          <a:prstGeom prst="rect">
            <a:avLst/>
          </a:prstGeom>
          <a:noFill/>
          <a:ln>
            <a:noFill/>
          </a:ln>
        </p:spPr>
        <p:txBody>
          <a:bodyPr anchorCtr="0" anchor="t" bIns="45700" lIns="90000" spcFirstLastPara="1" rIns="91425" wrap="square" tIns="45700">
            <a:noAutofit/>
          </a:bodyPr>
          <a:lstStyle>
            <a:lvl1pPr indent="-317500" lvl="0" marL="457200" algn="l">
              <a:lnSpc>
                <a:spcPct val="115000"/>
              </a:lnSpc>
              <a:spcBef>
                <a:spcPts val="1000"/>
              </a:spcBef>
              <a:spcAft>
                <a:spcPts val="0"/>
              </a:spcAft>
              <a:buClr>
                <a:srgbClr val="0C0C0C"/>
              </a:buClr>
              <a:buSzPts val="1400"/>
              <a:buChar char="●"/>
              <a:defRPr b="0">
                <a:solidFill>
                  <a:srgbClr val="0C0C0C"/>
                </a:solidFill>
              </a:defRPr>
            </a:lvl1pPr>
            <a:lvl2pPr indent="-311150" lvl="1" marL="914400" algn="l">
              <a:lnSpc>
                <a:spcPct val="115000"/>
              </a:lnSpc>
              <a:spcBef>
                <a:spcPts val="500"/>
              </a:spcBef>
              <a:spcAft>
                <a:spcPts val="0"/>
              </a:spcAft>
              <a:buClr>
                <a:schemeClr val="dk1"/>
              </a:buClr>
              <a:buSzPts val="1300"/>
              <a:buChar char="○"/>
              <a:defRPr/>
            </a:lvl2pPr>
            <a:lvl3pPr indent="-304800" lvl="2" marL="1371600" algn="l">
              <a:lnSpc>
                <a:spcPct val="115000"/>
              </a:lnSpc>
              <a:spcBef>
                <a:spcPts val="500"/>
              </a:spcBef>
              <a:spcAft>
                <a:spcPts val="0"/>
              </a:spcAft>
              <a:buClr>
                <a:schemeClr val="dk1"/>
              </a:buClr>
              <a:buSzPts val="1200"/>
              <a:buChar char="■"/>
              <a:defRPr/>
            </a:lvl3pPr>
            <a:lvl4pPr indent="-304800" lvl="3" marL="1828800" algn="l">
              <a:lnSpc>
                <a:spcPct val="115000"/>
              </a:lnSpc>
              <a:spcBef>
                <a:spcPts val="500"/>
              </a:spcBef>
              <a:spcAft>
                <a:spcPts val="0"/>
              </a:spcAft>
              <a:buClr>
                <a:schemeClr val="dk1"/>
              </a:buClr>
              <a:buSzPts val="1200"/>
              <a:buChar char="●"/>
              <a:defRPr/>
            </a:lvl4pPr>
            <a:lvl5pPr indent="-304800" lvl="4" marL="2286000" algn="l">
              <a:lnSpc>
                <a:spcPct val="115000"/>
              </a:lnSpc>
              <a:spcBef>
                <a:spcPts val="500"/>
              </a:spcBef>
              <a:spcAft>
                <a:spcPts val="0"/>
              </a:spcAft>
              <a:buClr>
                <a:schemeClr val="dk1"/>
              </a:buClr>
              <a:buSzPts val="1200"/>
              <a:buChar char="○"/>
              <a:defRPr/>
            </a:lvl5pPr>
            <a:lvl6pPr indent="-304800" lvl="5" marL="2743200" algn="l">
              <a:lnSpc>
                <a:spcPct val="115000"/>
              </a:lnSpc>
              <a:spcBef>
                <a:spcPts val="500"/>
              </a:spcBef>
              <a:spcAft>
                <a:spcPts val="0"/>
              </a:spcAft>
              <a:buClr>
                <a:schemeClr val="dk1"/>
              </a:buClr>
              <a:buSzPts val="1200"/>
              <a:buChar char="■"/>
              <a:defRPr/>
            </a:lvl6pPr>
            <a:lvl7pPr indent="-304800" lvl="6" marL="3200400" algn="l">
              <a:lnSpc>
                <a:spcPct val="115000"/>
              </a:lnSpc>
              <a:spcBef>
                <a:spcPts val="500"/>
              </a:spcBef>
              <a:spcAft>
                <a:spcPts val="0"/>
              </a:spcAft>
              <a:buClr>
                <a:schemeClr val="dk1"/>
              </a:buClr>
              <a:buSzPts val="1200"/>
              <a:buChar char="●"/>
              <a:defRPr/>
            </a:lvl7pPr>
            <a:lvl8pPr indent="-304800" lvl="7" marL="3657600" algn="l">
              <a:lnSpc>
                <a:spcPct val="115000"/>
              </a:lnSpc>
              <a:spcBef>
                <a:spcPts val="500"/>
              </a:spcBef>
              <a:spcAft>
                <a:spcPts val="0"/>
              </a:spcAft>
              <a:buClr>
                <a:schemeClr val="dk1"/>
              </a:buClr>
              <a:buSzPts val="1200"/>
              <a:buChar char="○"/>
              <a:defRPr/>
            </a:lvl8pPr>
            <a:lvl9pPr indent="-304800" lvl="8" marL="4114800" algn="l">
              <a:lnSpc>
                <a:spcPct val="115000"/>
              </a:lnSpc>
              <a:spcBef>
                <a:spcPts val="500"/>
              </a:spcBef>
              <a:spcAft>
                <a:spcPts val="0"/>
              </a:spcAft>
              <a:buClr>
                <a:schemeClr val="dk1"/>
              </a:buClr>
              <a:buSzPts val="1200"/>
              <a:buChar char="■"/>
              <a:defRPr/>
            </a:lvl9pPr>
          </a:lstStyle>
          <a:p/>
        </p:txBody>
      </p:sp>
      <p:sp>
        <p:nvSpPr>
          <p:cNvPr id="20" name="Google Shape;20;p4"/>
          <p:cNvSpPr txBox="1"/>
          <p:nvPr>
            <p:ph idx="2" type="body"/>
          </p:nvPr>
        </p:nvSpPr>
        <p:spPr>
          <a:xfrm>
            <a:off x="4722300" y="1092919"/>
            <a:ext cx="3699900" cy="2853900"/>
          </a:xfrm>
          <a:prstGeom prst="rect">
            <a:avLst/>
          </a:prstGeom>
          <a:noFill/>
          <a:ln>
            <a:noFill/>
          </a:ln>
        </p:spPr>
        <p:txBody>
          <a:bodyPr anchorCtr="0" anchor="t" bIns="45700" lIns="90000" spcFirstLastPara="1" rIns="91425" wrap="square" tIns="45700">
            <a:noAutofit/>
          </a:bodyPr>
          <a:lstStyle>
            <a:lvl1pPr indent="-317500" lvl="0" marL="457200" algn="l">
              <a:lnSpc>
                <a:spcPct val="115000"/>
              </a:lnSpc>
              <a:spcBef>
                <a:spcPts val="1000"/>
              </a:spcBef>
              <a:spcAft>
                <a:spcPts val="0"/>
              </a:spcAft>
              <a:buClr>
                <a:srgbClr val="0C0C0C"/>
              </a:buClr>
              <a:buSzPts val="1400"/>
              <a:buChar char="●"/>
              <a:defRPr b="0">
                <a:solidFill>
                  <a:srgbClr val="0C0C0C"/>
                </a:solidFill>
              </a:defRPr>
            </a:lvl1pPr>
            <a:lvl2pPr indent="-311150" lvl="1" marL="914400" algn="l">
              <a:lnSpc>
                <a:spcPct val="115000"/>
              </a:lnSpc>
              <a:spcBef>
                <a:spcPts val="500"/>
              </a:spcBef>
              <a:spcAft>
                <a:spcPts val="0"/>
              </a:spcAft>
              <a:buClr>
                <a:schemeClr val="dk1"/>
              </a:buClr>
              <a:buSzPts val="1300"/>
              <a:buChar char="○"/>
              <a:defRPr/>
            </a:lvl2pPr>
            <a:lvl3pPr indent="-304800" lvl="2" marL="1371600" algn="l">
              <a:lnSpc>
                <a:spcPct val="115000"/>
              </a:lnSpc>
              <a:spcBef>
                <a:spcPts val="500"/>
              </a:spcBef>
              <a:spcAft>
                <a:spcPts val="0"/>
              </a:spcAft>
              <a:buClr>
                <a:schemeClr val="dk1"/>
              </a:buClr>
              <a:buSzPts val="1200"/>
              <a:buChar char="■"/>
              <a:defRPr/>
            </a:lvl3pPr>
            <a:lvl4pPr indent="-304800" lvl="3" marL="1828800" algn="l">
              <a:lnSpc>
                <a:spcPct val="115000"/>
              </a:lnSpc>
              <a:spcBef>
                <a:spcPts val="500"/>
              </a:spcBef>
              <a:spcAft>
                <a:spcPts val="0"/>
              </a:spcAft>
              <a:buClr>
                <a:schemeClr val="dk1"/>
              </a:buClr>
              <a:buSzPts val="1200"/>
              <a:buChar char="●"/>
              <a:defRPr/>
            </a:lvl4pPr>
            <a:lvl5pPr indent="-304800" lvl="4" marL="2286000" algn="l">
              <a:lnSpc>
                <a:spcPct val="115000"/>
              </a:lnSpc>
              <a:spcBef>
                <a:spcPts val="500"/>
              </a:spcBef>
              <a:spcAft>
                <a:spcPts val="0"/>
              </a:spcAft>
              <a:buClr>
                <a:schemeClr val="dk1"/>
              </a:buClr>
              <a:buSzPts val="1200"/>
              <a:buChar char="○"/>
              <a:defRPr/>
            </a:lvl5pPr>
            <a:lvl6pPr indent="-304800" lvl="5" marL="2743200" algn="l">
              <a:lnSpc>
                <a:spcPct val="115000"/>
              </a:lnSpc>
              <a:spcBef>
                <a:spcPts val="500"/>
              </a:spcBef>
              <a:spcAft>
                <a:spcPts val="0"/>
              </a:spcAft>
              <a:buClr>
                <a:schemeClr val="dk1"/>
              </a:buClr>
              <a:buSzPts val="1200"/>
              <a:buChar char="■"/>
              <a:defRPr/>
            </a:lvl6pPr>
            <a:lvl7pPr indent="-304800" lvl="6" marL="3200400" algn="l">
              <a:lnSpc>
                <a:spcPct val="115000"/>
              </a:lnSpc>
              <a:spcBef>
                <a:spcPts val="500"/>
              </a:spcBef>
              <a:spcAft>
                <a:spcPts val="0"/>
              </a:spcAft>
              <a:buClr>
                <a:schemeClr val="dk1"/>
              </a:buClr>
              <a:buSzPts val="1200"/>
              <a:buChar char="●"/>
              <a:defRPr/>
            </a:lvl7pPr>
            <a:lvl8pPr indent="-304800" lvl="7" marL="3657600" algn="l">
              <a:lnSpc>
                <a:spcPct val="115000"/>
              </a:lnSpc>
              <a:spcBef>
                <a:spcPts val="500"/>
              </a:spcBef>
              <a:spcAft>
                <a:spcPts val="0"/>
              </a:spcAft>
              <a:buClr>
                <a:schemeClr val="dk1"/>
              </a:buClr>
              <a:buSzPts val="1200"/>
              <a:buChar char="○"/>
              <a:defRPr/>
            </a:lvl8pPr>
            <a:lvl9pPr indent="-304800" lvl="8" marL="4114800" algn="l">
              <a:lnSpc>
                <a:spcPct val="115000"/>
              </a:lnSpc>
              <a:spcBef>
                <a:spcPts val="500"/>
              </a:spcBef>
              <a:spcAft>
                <a:spcPts val="0"/>
              </a:spcAft>
              <a:buClr>
                <a:schemeClr val="dk1"/>
              </a:buClr>
              <a:buSzPts val="1200"/>
              <a:buChar char="■"/>
              <a:defRPr/>
            </a:lvl9pPr>
          </a:lstStyle>
          <a:p/>
        </p:txBody>
      </p:sp>
      <p:pic>
        <p:nvPicPr>
          <p:cNvPr id="21" name="Google Shape;21;p4"/>
          <p:cNvPicPr preferRelativeResize="0"/>
          <p:nvPr/>
        </p:nvPicPr>
        <p:blipFill rotWithShape="1">
          <a:blip r:embed="rId2">
            <a:alphaModFix/>
          </a:blip>
          <a:srcRect b="0" l="0" r="0" t="0"/>
          <a:stretch/>
        </p:blipFill>
        <p:spPr>
          <a:xfrm>
            <a:off x="257076" y="4554809"/>
            <a:ext cx="575425" cy="2405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WO_OBJECTS_1">
    <p:spTree>
      <p:nvGrpSpPr>
        <p:cNvPr id="22" name="Shape 22"/>
        <p:cNvGrpSpPr/>
        <p:nvPr/>
      </p:nvGrpSpPr>
      <p:grpSpPr>
        <a:xfrm>
          <a:off x="0" y="0"/>
          <a:ext cx="0" cy="0"/>
          <a:chOff x="0" y="0"/>
          <a:chExt cx="0" cy="0"/>
        </a:xfrm>
      </p:grpSpPr>
      <p:sp>
        <p:nvSpPr>
          <p:cNvPr id="23" name="Google Shape;23;p5"/>
          <p:cNvSpPr txBox="1"/>
          <p:nvPr>
            <p:ph type="title"/>
          </p:nvPr>
        </p:nvSpPr>
        <p:spPr>
          <a:xfrm>
            <a:off x="721800" y="654694"/>
            <a:ext cx="7700400" cy="368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D2002B"/>
              </a:buClr>
              <a:buSzPts val="2400"/>
              <a:buFont typeface="Helvetica Neue"/>
              <a:buNone/>
              <a:defRPr>
                <a:solidFill>
                  <a:srgbClr val="D2002B"/>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24" name="Google Shape;24;p5"/>
          <p:cNvPicPr preferRelativeResize="0"/>
          <p:nvPr/>
        </p:nvPicPr>
        <p:blipFill rotWithShape="1">
          <a:blip r:embed="rId2">
            <a:alphaModFix/>
          </a:blip>
          <a:srcRect b="0" l="0" r="0" t="0"/>
          <a:stretch/>
        </p:blipFill>
        <p:spPr>
          <a:xfrm>
            <a:off x="257076" y="4554809"/>
            <a:ext cx="575423" cy="2405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t" type="blank">
  <p:cSld name="BLANK">
    <p:spTree>
      <p:nvGrpSpPr>
        <p:cNvPr id="25"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b="0" l="0" r="0" t="0"/>
          <a:stretch/>
        </p:blipFill>
        <p:spPr>
          <a:xfrm>
            <a:off x="257076" y="4554809"/>
            <a:ext cx="575425" cy="2405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975" y="612445"/>
            <a:ext cx="7794300" cy="427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400"/>
              <a:buFont typeface="Helvetica Neue"/>
              <a:buNone/>
              <a:defRPr b="1" i="0" sz="2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720969" y="1026319"/>
            <a:ext cx="7794300" cy="3263400"/>
          </a:xfrm>
          <a:prstGeom prst="rect">
            <a:avLst/>
          </a:prstGeom>
          <a:noFill/>
          <a:ln>
            <a:noFill/>
          </a:ln>
        </p:spPr>
        <p:txBody>
          <a:bodyPr anchorCtr="0" anchor="t" bIns="45700" lIns="90000" spcFirstLastPara="1" rIns="91425" wrap="square" tIns="45700">
            <a:noAutofit/>
          </a:bodyPr>
          <a:lstStyle>
            <a:lvl1pPr indent="-317500" lvl="0" marL="457200" marR="0" rtl="0" algn="l">
              <a:lnSpc>
                <a:spcPct val="115000"/>
              </a:lnSpc>
              <a:spcBef>
                <a:spcPts val="1000"/>
              </a:spcBef>
              <a:spcAft>
                <a:spcPts val="0"/>
              </a:spcAft>
              <a:buClr>
                <a:schemeClr val="dk1"/>
              </a:buClr>
              <a:buSzPts val="1400"/>
              <a:buFont typeface="Arial"/>
              <a:buChar char="●"/>
              <a:defRPr b="0" i="0" u="none" cap="none" strike="noStrike">
                <a:solidFill>
                  <a:schemeClr val="dk1"/>
                </a:solidFill>
                <a:latin typeface="Helvetica Neue"/>
                <a:ea typeface="Helvetica Neue"/>
                <a:cs typeface="Helvetica Neue"/>
                <a:sym typeface="Helvetica Neue"/>
              </a:defRPr>
            </a:lvl1pPr>
            <a:lvl2pPr indent="-311150" lvl="1" marL="914400" marR="0" rtl="0" algn="l">
              <a:lnSpc>
                <a:spcPct val="115000"/>
              </a:lnSpc>
              <a:spcBef>
                <a:spcPts val="500"/>
              </a:spcBef>
              <a:spcAft>
                <a:spcPts val="0"/>
              </a:spcAft>
              <a:buClr>
                <a:schemeClr val="dk1"/>
              </a:buClr>
              <a:buSzPts val="1300"/>
              <a:buFont typeface="Arial"/>
              <a:buChar char="○"/>
              <a:defRPr b="0" i="0" sz="1300" u="none" cap="none" strike="noStrike">
                <a:solidFill>
                  <a:schemeClr val="dk1"/>
                </a:solidFill>
                <a:latin typeface="Helvetica Neue"/>
                <a:ea typeface="Helvetica Neue"/>
                <a:cs typeface="Helvetica Neue"/>
                <a:sym typeface="Helvetica Neue"/>
              </a:defRPr>
            </a:lvl2pPr>
            <a:lvl3pPr indent="-304800" lvl="2" marL="13716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15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8" name="Google Shape;8;p1"/>
          <p:cNvSpPr txBox="1"/>
          <p:nvPr/>
        </p:nvSpPr>
        <p:spPr>
          <a:xfrm>
            <a:off x="7505700" y="4914900"/>
            <a:ext cx="1386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PeshangALO/Learning_Systems/blob/main/Assignment_4/main.p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7"/>
          <p:cNvSpPr txBox="1"/>
          <p:nvPr>
            <p:ph type="ctrTitle"/>
          </p:nvPr>
        </p:nvSpPr>
        <p:spPr>
          <a:xfrm>
            <a:off x="1143000" y="841772"/>
            <a:ext cx="6858000" cy="179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no"/>
              <a:t>Naive Bayesian</a:t>
            </a:r>
            <a:r>
              <a:rPr lang="no"/>
              <a:t> text classification</a:t>
            </a:r>
            <a:endParaRPr/>
          </a:p>
        </p:txBody>
      </p:sp>
      <p:sp>
        <p:nvSpPr>
          <p:cNvPr id="32" name="Google Shape;32;p7"/>
          <p:cNvSpPr txBox="1"/>
          <p:nvPr>
            <p:ph idx="1" type="subTitle"/>
          </p:nvPr>
        </p:nvSpPr>
        <p:spPr>
          <a:xfrm>
            <a:off x="1143000" y="2701528"/>
            <a:ext cx="6858000" cy="1241700"/>
          </a:xfrm>
          <a:prstGeom prst="rect">
            <a:avLst/>
          </a:prstGeom>
        </p:spPr>
        <p:txBody>
          <a:bodyPr anchorCtr="0" anchor="t" bIns="45700" lIns="90000" spcFirstLastPara="1" rIns="91425" wrap="square" tIns="45700">
            <a:noAutofit/>
          </a:bodyPr>
          <a:lstStyle/>
          <a:p>
            <a:pPr indent="0" lvl="0" marL="0" rtl="0" algn="ctr">
              <a:spcBef>
                <a:spcPts val="1000"/>
              </a:spcBef>
              <a:spcAft>
                <a:spcPts val="0"/>
              </a:spcAft>
              <a:buNone/>
            </a:pPr>
            <a:r>
              <a:rPr lang="no" sz="2100"/>
              <a:t>from Rune A. Laursen, Ole Gunvaldsen, Peshang Alo</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8"/>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Data Parsing </a:t>
            </a:r>
            <a:endParaRPr/>
          </a:p>
        </p:txBody>
      </p:sp>
      <p:sp>
        <p:nvSpPr>
          <p:cNvPr id="38" name="Google Shape;38;p8"/>
          <p:cNvSpPr txBox="1"/>
          <p:nvPr>
            <p:ph idx="1" type="body"/>
          </p:nvPr>
        </p:nvSpPr>
        <p:spPr>
          <a:xfrm>
            <a:off x="720969" y="1026319"/>
            <a:ext cx="7794300" cy="3263400"/>
          </a:xfrm>
          <a:prstGeom prst="rect">
            <a:avLst/>
          </a:prstGeom>
        </p:spPr>
        <p:txBody>
          <a:bodyPr anchorCtr="0" anchor="t" bIns="45700" lIns="90000" spcFirstLastPara="1" rIns="91425" wrap="square" tIns="45700">
            <a:noAutofit/>
          </a:bodyPr>
          <a:lstStyle/>
          <a:p>
            <a:pPr indent="0" lvl="0" marL="0" rtl="0" algn="l">
              <a:spcBef>
                <a:spcPts val="1000"/>
              </a:spcBef>
              <a:spcAft>
                <a:spcPts val="0"/>
              </a:spcAft>
              <a:buNone/>
            </a:pPr>
            <a:r>
              <a:rPr lang="no"/>
              <a:t>sklearn (Remove) - “header”, “footer”, “quotes”</a:t>
            </a:r>
            <a:endParaRPr/>
          </a:p>
          <a:p>
            <a:pPr indent="0" lvl="0" marL="0" rtl="0" algn="l">
              <a:spcBef>
                <a:spcPts val="1000"/>
              </a:spcBef>
              <a:spcAft>
                <a:spcPts val="0"/>
              </a:spcAft>
              <a:buNone/>
            </a:pPr>
            <a:r>
              <a:rPr lang="no"/>
              <a:t>Enchant - english dictionary</a:t>
            </a:r>
            <a:endParaRPr/>
          </a:p>
          <a:p>
            <a:pPr indent="0" lvl="0" marL="0" rtl="0" algn="l">
              <a:spcBef>
                <a:spcPts val="1000"/>
              </a:spcBef>
              <a:spcAft>
                <a:spcPts val="0"/>
              </a:spcAft>
              <a:buNone/>
            </a:pPr>
            <a:r>
              <a:rPr lang="no"/>
              <a:t>Stopwords - non-important words</a:t>
            </a:r>
            <a:endParaRPr/>
          </a:p>
          <a:p>
            <a:pPr indent="0" lvl="0" marL="0" rtl="0" algn="l">
              <a:spcBef>
                <a:spcPts val="1000"/>
              </a:spcBef>
              <a:spcAft>
                <a:spcPts val="0"/>
              </a:spcAft>
              <a:buClr>
                <a:schemeClr val="dk1"/>
              </a:buClr>
              <a:buSzPts val="1100"/>
              <a:buFont typeface="Arial"/>
              <a:buNone/>
            </a:pPr>
            <a:r>
              <a:rPr lang="no"/>
              <a:t>Lowercase - When splitting the text, convert all letters to lowercase letters.</a:t>
            </a:r>
            <a:endParaRPr/>
          </a:p>
          <a:p>
            <a:pPr indent="0" lvl="0" marL="0" rtl="0" algn="l">
              <a:spcBef>
                <a:spcPts val="1000"/>
              </a:spcBef>
              <a:spcAft>
                <a:spcPts val="0"/>
              </a:spcAft>
              <a:buNone/>
            </a:pPr>
            <a:r>
              <a:rPr lang="no"/>
              <a:t>PorterStemmer - reduce word to the stem</a:t>
            </a:r>
            <a:endParaRPr/>
          </a:p>
          <a:p>
            <a:pPr indent="0" lvl="0" marL="0" rtl="0" algn="l">
              <a:spcBef>
                <a:spcPts val="1000"/>
              </a:spcBef>
              <a:spcAft>
                <a:spcPts val="0"/>
              </a:spcAft>
              <a:buClr>
                <a:schemeClr val="dk1"/>
              </a:buClr>
              <a:buSzPts val="1100"/>
              <a:buFont typeface="Arial"/>
              <a:buNone/>
            </a:pPr>
            <a:r>
              <a:rPr lang="no"/>
              <a:t>V</a:t>
            </a:r>
            <a:r>
              <a:rPr lang="no"/>
              <a:t>ocabulary - creating a vocabulary storing all the words from all the texts</a:t>
            </a:r>
            <a:endParaRPr/>
          </a:p>
          <a:p>
            <a:pPr indent="0" lvl="0" marL="0" rtl="0" algn="l">
              <a:spcBef>
                <a:spcPts val="1000"/>
              </a:spcBef>
              <a:spcAft>
                <a:spcPts val="0"/>
              </a:spcAft>
              <a:buNone/>
            </a:pPr>
            <a:r>
              <a:rPr lang="no"/>
              <a:t>Dictionary - sorting all the words under different keys</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Split words</a:t>
            </a:r>
            <a:endParaRPr/>
          </a:p>
        </p:txBody>
      </p:sp>
      <p:pic>
        <p:nvPicPr>
          <p:cNvPr id="44" name="Google Shape;44;p9"/>
          <p:cNvPicPr preferRelativeResize="0"/>
          <p:nvPr/>
        </p:nvPicPr>
        <p:blipFill>
          <a:blip r:embed="rId3">
            <a:alphaModFix/>
          </a:blip>
          <a:stretch>
            <a:fillRect/>
          </a:stretch>
        </p:blipFill>
        <p:spPr>
          <a:xfrm>
            <a:off x="782850" y="1203924"/>
            <a:ext cx="6961499" cy="291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Calculating the </a:t>
            </a:r>
            <a:r>
              <a:rPr lang="no"/>
              <a:t>probability</a:t>
            </a:r>
            <a:endParaRPr/>
          </a:p>
        </p:txBody>
      </p:sp>
      <p:pic>
        <p:nvPicPr>
          <p:cNvPr id="50" name="Google Shape;50;p10"/>
          <p:cNvPicPr preferRelativeResize="0"/>
          <p:nvPr/>
        </p:nvPicPr>
        <p:blipFill>
          <a:blip r:embed="rId3">
            <a:alphaModFix/>
          </a:blip>
          <a:stretch>
            <a:fillRect/>
          </a:stretch>
        </p:blipFill>
        <p:spPr>
          <a:xfrm>
            <a:off x="1566827" y="1311750"/>
            <a:ext cx="5452376" cy="3393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graphicFrame>
        <p:nvGraphicFramePr>
          <p:cNvPr id="55" name="Google Shape;55;p11"/>
          <p:cNvGraphicFramePr/>
          <p:nvPr/>
        </p:nvGraphicFramePr>
        <p:xfrm>
          <a:off x="315825" y="656125"/>
          <a:ext cx="3000000" cy="3000000"/>
        </p:xfrm>
        <a:graphic>
          <a:graphicData uri="http://schemas.openxmlformats.org/drawingml/2006/table">
            <a:tbl>
              <a:tblPr>
                <a:noFill/>
                <a:tableStyleId>{5C927FDC-7ABC-43B2-89EF-AC5FE8BA01B1}</a:tableStyleId>
              </a:tblPr>
              <a:tblGrid>
                <a:gridCol w="1074150"/>
                <a:gridCol w="1074150"/>
                <a:gridCol w="1074150"/>
                <a:gridCol w="985525"/>
                <a:gridCol w="1180475"/>
                <a:gridCol w="1056450"/>
                <a:gridCol w="1074150"/>
                <a:gridCol w="1074150"/>
              </a:tblGrid>
              <a:tr h="8229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no"/>
                        <a:t>Removed </a:t>
                      </a:r>
                      <a:r>
                        <a:rPr lang="no"/>
                        <a:t>Header &amp;</a:t>
                      </a:r>
                      <a:endParaRPr/>
                    </a:p>
                    <a:p>
                      <a:pPr indent="0" lvl="0" marL="0" rtl="0" algn="ctr">
                        <a:spcBef>
                          <a:spcPts val="0"/>
                        </a:spcBef>
                        <a:spcAft>
                          <a:spcPts val="0"/>
                        </a:spcAft>
                        <a:buNone/>
                      </a:pPr>
                      <a:r>
                        <a:rPr lang="no"/>
                        <a:t>Footer</a:t>
                      </a:r>
                      <a:endParaRPr/>
                    </a:p>
                  </a:txBody>
                  <a:tcPr marT="91425" marB="91425" marR="91425" marL="91425"/>
                </a:tc>
                <a:tc>
                  <a:txBody>
                    <a:bodyPr/>
                    <a:lstStyle/>
                    <a:p>
                      <a:pPr indent="0" lvl="0" marL="0" rtl="0" algn="ctr">
                        <a:spcBef>
                          <a:spcPts val="0"/>
                        </a:spcBef>
                        <a:spcAft>
                          <a:spcPts val="0"/>
                        </a:spcAft>
                        <a:buNone/>
                      </a:pPr>
                      <a:r>
                        <a:rPr lang="no"/>
                        <a:t>Using English</a:t>
                      </a:r>
                      <a:endParaRPr/>
                    </a:p>
                    <a:p>
                      <a:pPr indent="0" lvl="0" marL="0" rtl="0" algn="ctr">
                        <a:spcBef>
                          <a:spcPts val="0"/>
                        </a:spcBef>
                        <a:spcAft>
                          <a:spcPts val="0"/>
                        </a:spcAft>
                        <a:buNone/>
                      </a:pPr>
                      <a:r>
                        <a:rPr lang="no"/>
                        <a:t>dictionary</a:t>
                      </a:r>
                      <a:endParaRPr/>
                    </a:p>
                  </a:txBody>
                  <a:tcPr marT="91425" marB="91425" marR="91425" marL="91425"/>
                </a:tc>
                <a:tc>
                  <a:txBody>
                    <a:bodyPr/>
                    <a:lstStyle/>
                    <a:p>
                      <a:pPr indent="0" lvl="0" marL="0" rtl="0" algn="ctr">
                        <a:spcBef>
                          <a:spcPts val="0"/>
                        </a:spcBef>
                        <a:spcAft>
                          <a:spcPts val="0"/>
                        </a:spcAft>
                        <a:buNone/>
                      </a:pPr>
                      <a:r>
                        <a:rPr lang="no"/>
                        <a:t>Stemmer</a:t>
                      </a:r>
                      <a:endParaRPr/>
                    </a:p>
                  </a:txBody>
                  <a:tcPr marT="91425" marB="91425" marR="91425" marL="91425"/>
                </a:tc>
                <a:tc>
                  <a:txBody>
                    <a:bodyPr/>
                    <a:lstStyle/>
                    <a:p>
                      <a:pPr indent="0" lvl="0" marL="0" rtl="0" algn="ctr">
                        <a:spcBef>
                          <a:spcPts val="0"/>
                        </a:spcBef>
                        <a:spcAft>
                          <a:spcPts val="0"/>
                        </a:spcAft>
                        <a:buNone/>
                      </a:pPr>
                      <a:r>
                        <a:rPr lang="no"/>
                        <a:t>Lemmetizer</a:t>
                      </a:r>
                      <a:endParaRPr/>
                    </a:p>
                  </a:txBody>
                  <a:tcPr marT="91425" marB="91425" marR="91425" marL="91425"/>
                </a:tc>
                <a:tc>
                  <a:txBody>
                    <a:bodyPr/>
                    <a:lstStyle/>
                    <a:p>
                      <a:pPr indent="0" lvl="0" marL="0" rtl="0" algn="ctr">
                        <a:spcBef>
                          <a:spcPts val="0"/>
                        </a:spcBef>
                        <a:spcAft>
                          <a:spcPts val="0"/>
                        </a:spcAft>
                        <a:buNone/>
                      </a:pPr>
                      <a:r>
                        <a:rPr lang="no"/>
                        <a:t>Lowercase</a:t>
                      </a:r>
                      <a:endParaRPr/>
                    </a:p>
                  </a:txBody>
                  <a:tcPr marT="91425" marB="91425" marR="91425" marL="91425"/>
                </a:tc>
                <a:tc>
                  <a:txBody>
                    <a:bodyPr/>
                    <a:lstStyle/>
                    <a:p>
                      <a:pPr indent="0" lvl="0" marL="0" rtl="0" algn="ctr">
                        <a:spcBef>
                          <a:spcPts val="0"/>
                        </a:spcBef>
                        <a:spcAft>
                          <a:spcPts val="0"/>
                        </a:spcAft>
                        <a:buNone/>
                      </a:pPr>
                      <a:r>
                        <a:rPr lang="no"/>
                        <a:t>Vocabulary Size</a:t>
                      </a:r>
                      <a:endParaRPr/>
                    </a:p>
                  </a:txBody>
                  <a:tcPr marT="91425" marB="91425" marR="91425" marL="91425"/>
                </a:tc>
                <a:tc>
                  <a:txBody>
                    <a:bodyPr/>
                    <a:lstStyle/>
                    <a:p>
                      <a:pPr indent="0" lvl="0" marL="0" rtl="0" algn="ctr">
                        <a:spcBef>
                          <a:spcPts val="0"/>
                        </a:spcBef>
                        <a:spcAft>
                          <a:spcPts val="0"/>
                        </a:spcAft>
                        <a:buNone/>
                      </a:pPr>
                      <a:r>
                        <a:rPr lang="no"/>
                        <a:t>Accuracy</a:t>
                      </a:r>
                      <a:endParaRPr/>
                    </a:p>
                  </a:txBody>
                  <a:tcPr marT="91425" marB="91425" marR="91425" marL="91425"/>
                </a:tc>
              </a:tr>
              <a:tr h="396200">
                <a:tc>
                  <a:txBody>
                    <a:bodyPr/>
                    <a:lstStyle/>
                    <a:p>
                      <a:pPr indent="0" lvl="0" marL="0" rtl="0" algn="ctr">
                        <a:spcBef>
                          <a:spcPts val="0"/>
                        </a:spcBef>
                        <a:spcAft>
                          <a:spcPts val="0"/>
                        </a:spcAft>
                        <a:buNone/>
                      </a:pPr>
                      <a:r>
                        <a:rPr lang="no"/>
                        <a:t>Try 1</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no"/>
                        <a:t>15 441</a:t>
                      </a:r>
                      <a:endParaRPr/>
                    </a:p>
                  </a:txBody>
                  <a:tcPr marT="91425" marB="91425" marR="91425" marL="91425"/>
                </a:tc>
                <a:tc>
                  <a:txBody>
                    <a:bodyPr/>
                    <a:lstStyle/>
                    <a:p>
                      <a:pPr indent="0" lvl="0" marL="0" rtl="0" algn="ctr">
                        <a:spcBef>
                          <a:spcPts val="0"/>
                        </a:spcBef>
                        <a:spcAft>
                          <a:spcPts val="0"/>
                        </a:spcAft>
                        <a:buNone/>
                      </a:pPr>
                      <a:r>
                        <a:rPr b="1" lang="no"/>
                        <a:t>52.6%</a:t>
                      </a:r>
                      <a:endParaRPr b="1"/>
                    </a:p>
                  </a:txBody>
                  <a:tcPr marT="91425" marB="91425" marR="91425" marL="91425"/>
                </a:tc>
              </a:tr>
              <a:tr h="396200">
                <a:tc>
                  <a:txBody>
                    <a:bodyPr/>
                    <a:lstStyle/>
                    <a:p>
                      <a:pPr indent="0" lvl="0" marL="0" rtl="0" algn="ctr">
                        <a:spcBef>
                          <a:spcPts val="0"/>
                        </a:spcBef>
                        <a:spcAft>
                          <a:spcPts val="0"/>
                        </a:spcAft>
                        <a:buNone/>
                      </a:pPr>
                      <a:r>
                        <a:rPr lang="no"/>
                        <a:t>Try 2</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no"/>
                        <a:t>15 441</a:t>
                      </a:r>
                      <a:endParaRPr/>
                    </a:p>
                  </a:txBody>
                  <a:tcPr marT="91425" marB="91425" marR="91425" marL="91425"/>
                </a:tc>
                <a:tc>
                  <a:txBody>
                    <a:bodyPr/>
                    <a:lstStyle/>
                    <a:p>
                      <a:pPr indent="0" lvl="0" marL="0" rtl="0" algn="ctr">
                        <a:lnSpc>
                          <a:spcPct val="115000"/>
                        </a:lnSpc>
                        <a:spcBef>
                          <a:spcPts val="1000"/>
                        </a:spcBef>
                        <a:spcAft>
                          <a:spcPts val="0"/>
                        </a:spcAft>
                        <a:buNone/>
                      </a:pPr>
                      <a:r>
                        <a:rPr b="1" lang="no"/>
                        <a:t>58.0%</a:t>
                      </a:r>
                      <a:endParaRPr b="1"/>
                    </a:p>
                  </a:txBody>
                  <a:tcPr marT="91425" marB="91425" marR="91425" marL="91425"/>
                </a:tc>
              </a:tr>
              <a:tr h="396200">
                <a:tc>
                  <a:txBody>
                    <a:bodyPr/>
                    <a:lstStyle/>
                    <a:p>
                      <a:pPr indent="0" lvl="0" marL="0" rtl="0" algn="ctr">
                        <a:spcBef>
                          <a:spcPts val="0"/>
                        </a:spcBef>
                        <a:spcAft>
                          <a:spcPts val="0"/>
                        </a:spcAft>
                        <a:buNone/>
                      </a:pPr>
                      <a:r>
                        <a:rPr lang="no"/>
                        <a:t>Try 3</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no"/>
                        <a:t>15 441</a:t>
                      </a:r>
                      <a:endParaRPr/>
                    </a:p>
                  </a:txBody>
                  <a:tcPr marT="91425" marB="91425" marR="91425" marL="91425"/>
                </a:tc>
                <a:tc>
                  <a:txBody>
                    <a:bodyPr/>
                    <a:lstStyle/>
                    <a:p>
                      <a:pPr indent="0" lvl="0" marL="0" rtl="0" algn="ctr">
                        <a:spcBef>
                          <a:spcPts val="0"/>
                        </a:spcBef>
                        <a:spcAft>
                          <a:spcPts val="0"/>
                        </a:spcAft>
                        <a:buNone/>
                      </a:pPr>
                      <a:r>
                        <a:rPr b="1" lang="no"/>
                        <a:t>65.0%</a:t>
                      </a:r>
                      <a:endParaRPr b="1"/>
                    </a:p>
                  </a:txBody>
                  <a:tcPr marT="91425" marB="91425" marR="91425" marL="91425"/>
                </a:tc>
              </a:tr>
              <a:tr h="396200">
                <a:tc>
                  <a:txBody>
                    <a:bodyPr/>
                    <a:lstStyle/>
                    <a:p>
                      <a:pPr indent="0" lvl="0" marL="0" rtl="0" algn="ctr">
                        <a:spcBef>
                          <a:spcPts val="0"/>
                        </a:spcBef>
                        <a:spcAft>
                          <a:spcPts val="0"/>
                        </a:spcAft>
                        <a:buNone/>
                      </a:pPr>
                      <a:r>
                        <a:rPr lang="no"/>
                        <a:t>Try 4</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no"/>
                        <a:t>235 551</a:t>
                      </a:r>
                      <a:endParaRPr/>
                    </a:p>
                  </a:txBody>
                  <a:tcPr marT="91425" marB="91425" marR="91425" marL="91425"/>
                </a:tc>
                <a:tc>
                  <a:txBody>
                    <a:bodyPr/>
                    <a:lstStyle/>
                    <a:p>
                      <a:pPr indent="0" lvl="0" marL="0" rtl="0" algn="ctr">
                        <a:spcBef>
                          <a:spcPts val="0"/>
                        </a:spcBef>
                        <a:spcAft>
                          <a:spcPts val="0"/>
                        </a:spcAft>
                        <a:buNone/>
                      </a:pPr>
                      <a:r>
                        <a:rPr b="1" lang="no"/>
                        <a:t>65.5%</a:t>
                      </a:r>
                      <a:endParaRPr b="1"/>
                    </a:p>
                  </a:txBody>
                  <a:tcPr marT="91425" marB="91425" marR="91425" marL="91425"/>
                </a:tc>
              </a:tr>
              <a:tr h="396200">
                <a:tc>
                  <a:txBody>
                    <a:bodyPr/>
                    <a:lstStyle/>
                    <a:p>
                      <a:pPr indent="0" lvl="0" marL="0" rtl="0" algn="ctr">
                        <a:spcBef>
                          <a:spcPts val="0"/>
                        </a:spcBef>
                        <a:spcAft>
                          <a:spcPts val="0"/>
                        </a:spcAft>
                        <a:buNone/>
                      </a:pPr>
                      <a:r>
                        <a:rPr lang="no"/>
                        <a:t>Try 5</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no"/>
                        <a:t>235 551</a:t>
                      </a:r>
                      <a:endParaRPr/>
                    </a:p>
                  </a:txBody>
                  <a:tcPr marT="91425" marB="91425" marR="91425" marL="91425"/>
                </a:tc>
                <a:tc>
                  <a:txBody>
                    <a:bodyPr/>
                    <a:lstStyle/>
                    <a:p>
                      <a:pPr indent="0" lvl="0" marL="0" rtl="0" algn="ctr">
                        <a:spcBef>
                          <a:spcPts val="0"/>
                        </a:spcBef>
                        <a:spcAft>
                          <a:spcPts val="0"/>
                        </a:spcAft>
                        <a:buNone/>
                      </a:pPr>
                      <a:r>
                        <a:rPr b="1" lang="no"/>
                        <a:t>63.0%</a:t>
                      </a:r>
                      <a:endParaRPr b="1"/>
                    </a:p>
                  </a:txBody>
                  <a:tcPr marT="91425" marB="91425" marR="91425" marL="91425"/>
                </a:tc>
              </a:tr>
              <a:tr h="396200">
                <a:tc>
                  <a:txBody>
                    <a:bodyPr/>
                    <a:lstStyle/>
                    <a:p>
                      <a:pPr indent="0" lvl="0" marL="0" rtl="0" algn="ctr">
                        <a:spcBef>
                          <a:spcPts val="0"/>
                        </a:spcBef>
                        <a:spcAft>
                          <a:spcPts val="0"/>
                        </a:spcAft>
                        <a:buNone/>
                      </a:pPr>
                      <a:r>
                        <a:rPr lang="no"/>
                        <a:t>Try 6</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no"/>
                        <a:t>275 704</a:t>
                      </a:r>
                      <a:endParaRPr/>
                    </a:p>
                  </a:txBody>
                  <a:tcPr marT="91425" marB="91425" marR="91425" marL="91425"/>
                </a:tc>
                <a:tc>
                  <a:txBody>
                    <a:bodyPr/>
                    <a:lstStyle/>
                    <a:p>
                      <a:pPr indent="0" lvl="0" marL="0" rtl="0" algn="ctr">
                        <a:spcBef>
                          <a:spcPts val="0"/>
                        </a:spcBef>
                        <a:spcAft>
                          <a:spcPts val="0"/>
                        </a:spcAft>
                        <a:buNone/>
                      </a:pPr>
                      <a:r>
                        <a:rPr b="1" lang="no"/>
                        <a:t>78.8%</a:t>
                      </a:r>
                      <a:endParaRPr b="1"/>
                    </a:p>
                  </a:txBody>
                  <a:tcPr marT="91425" marB="91425" marR="91425" marL="91425"/>
                </a:tc>
              </a:tr>
              <a:tr h="396200">
                <a:tc>
                  <a:txBody>
                    <a:bodyPr/>
                    <a:lstStyle/>
                    <a:p>
                      <a:pPr indent="0" lvl="0" marL="0" rtl="0" algn="ctr">
                        <a:spcBef>
                          <a:spcPts val="0"/>
                        </a:spcBef>
                        <a:spcAft>
                          <a:spcPts val="0"/>
                        </a:spcAft>
                        <a:buNone/>
                      </a:pPr>
                      <a:r>
                        <a:rPr lang="no"/>
                        <a:t>Try 7</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no"/>
                        <a:t>248 227</a:t>
                      </a:r>
                      <a:endParaRPr/>
                    </a:p>
                  </a:txBody>
                  <a:tcPr marT="91425" marB="91425" marR="91425" marL="91425"/>
                </a:tc>
                <a:tc>
                  <a:txBody>
                    <a:bodyPr/>
                    <a:lstStyle/>
                    <a:p>
                      <a:pPr indent="0" lvl="0" marL="0" rtl="0" algn="ctr">
                        <a:spcBef>
                          <a:spcPts val="0"/>
                        </a:spcBef>
                        <a:spcAft>
                          <a:spcPts val="0"/>
                        </a:spcAft>
                        <a:buNone/>
                      </a:pPr>
                      <a:r>
                        <a:rPr b="1" lang="no"/>
                        <a:t>79.8%</a:t>
                      </a:r>
                      <a:endParaRPr b="1"/>
                    </a:p>
                  </a:txBody>
                  <a:tcPr marT="91425" marB="91425" marR="91425" marL="91425"/>
                </a:tc>
              </a:tr>
            </a:tbl>
          </a:graphicData>
        </a:graphic>
      </p:graphicFrame>
      <p:pic>
        <p:nvPicPr>
          <p:cNvPr id="56" name="Google Shape;56;p11"/>
          <p:cNvPicPr preferRelativeResize="0"/>
          <p:nvPr/>
        </p:nvPicPr>
        <p:blipFill>
          <a:blip r:embed="rId3">
            <a:alphaModFix/>
          </a:blip>
          <a:stretch>
            <a:fillRect/>
          </a:stretch>
        </p:blipFill>
        <p:spPr>
          <a:xfrm>
            <a:off x="1780650" y="1550150"/>
            <a:ext cx="233725" cy="248975"/>
          </a:xfrm>
          <a:prstGeom prst="rect">
            <a:avLst/>
          </a:prstGeom>
          <a:noFill/>
          <a:ln>
            <a:noFill/>
          </a:ln>
        </p:spPr>
      </p:pic>
      <p:pic>
        <p:nvPicPr>
          <p:cNvPr id="57" name="Google Shape;57;p11"/>
          <p:cNvPicPr preferRelativeResize="0"/>
          <p:nvPr/>
        </p:nvPicPr>
        <p:blipFill>
          <a:blip r:embed="rId4">
            <a:alphaModFix/>
          </a:blip>
          <a:stretch>
            <a:fillRect/>
          </a:stretch>
        </p:blipFill>
        <p:spPr>
          <a:xfrm>
            <a:off x="6130875" y="1550150"/>
            <a:ext cx="252530" cy="248975"/>
          </a:xfrm>
          <a:prstGeom prst="rect">
            <a:avLst/>
          </a:prstGeom>
          <a:noFill/>
          <a:ln>
            <a:noFill/>
          </a:ln>
        </p:spPr>
      </p:pic>
      <p:pic>
        <p:nvPicPr>
          <p:cNvPr id="58" name="Google Shape;58;p11"/>
          <p:cNvPicPr preferRelativeResize="0"/>
          <p:nvPr/>
        </p:nvPicPr>
        <p:blipFill>
          <a:blip r:embed="rId3">
            <a:alphaModFix/>
          </a:blip>
          <a:stretch>
            <a:fillRect/>
          </a:stretch>
        </p:blipFill>
        <p:spPr>
          <a:xfrm>
            <a:off x="2925925" y="1550150"/>
            <a:ext cx="233725" cy="248975"/>
          </a:xfrm>
          <a:prstGeom prst="rect">
            <a:avLst/>
          </a:prstGeom>
          <a:noFill/>
          <a:ln>
            <a:noFill/>
          </a:ln>
        </p:spPr>
      </p:pic>
      <p:pic>
        <p:nvPicPr>
          <p:cNvPr id="59" name="Google Shape;59;p11"/>
          <p:cNvPicPr preferRelativeResize="0"/>
          <p:nvPr/>
        </p:nvPicPr>
        <p:blipFill>
          <a:blip r:embed="rId3">
            <a:alphaModFix/>
          </a:blip>
          <a:stretch>
            <a:fillRect/>
          </a:stretch>
        </p:blipFill>
        <p:spPr>
          <a:xfrm>
            <a:off x="3918800" y="1550150"/>
            <a:ext cx="233725" cy="248975"/>
          </a:xfrm>
          <a:prstGeom prst="rect">
            <a:avLst/>
          </a:prstGeom>
          <a:noFill/>
          <a:ln>
            <a:noFill/>
          </a:ln>
        </p:spPr>
      </p:pic>
      <p:pic>
        <p:nvPicPr>
          <p:cNvPr id="60" name="Google Shape;60;p11"/>
          <p:cNvPicPr preferRelativeResize="0"/>
          <p:nvPr/>
        </p:nvPicPr>
        <p:blipFill>
          <a:blip r:embed="rId4">
            <a:alphaModFix/>
          </a:blip>
          <a:stretch>
            <a:fillRect/>
          </a:stretch>
        </p:blipFill>
        <p:spPr>
          <a:xfrm>
            <a:off x="1771250" y="2355850"/>
            <a:ext cx="252530" cy="248975"/>
          </a:xfrm>
          <a:prstGeom prst="rect">
            <a:avLst/>
          </a:prstGeom>
          <a:noFill/>
          <a:ln>
            <a:noFill/>
          </a:ln>
        </p:spPr>
      </p:pic>
      <p:pic>
        <p:nvPicPr>
          <p:cNvPr id="61" name="Google Shape;61;p11"/>
          <p:cNvPicPr preferRelativeResize="0"/>
          <p:nvPr/>
        </p:nvPicPr>
        <p:blipFill>
          <a:blip r:embed="rId4">
            <a:alphaModFix/>
          </a:blip>
          <a:stretch>
            <a:fillRect/>
          </a:stretch>
        </p:blipFill>
        <p:spPr>
          <a:xfrm>
            <a:off x="1771250" y="2757725"/>
            <a:ext cx="252530" cy="248975"/>
          </a:xfrm>
          <a:prstGeom prst="rect">
            <a:avLst/>
          </a:prstGeom>
          <a:noFill/>
          <a:ln>
            <a:noFill/>
          </a:ln>
        </p:spPr>
      </p:pic>
      <p:pic>
        <p:nvPicPr>
          <p:cNvPr id="62" name="Google Shape;62;p11"/>
          <p:cNvPicPr preferRelativeResize="0"/>
          <p:nvPr/>
        </p:nvPicPr>
        <p:blipFill>
          <a:blip r:embed="rId4">
            <a:alphaModFix/>
          </a:blip>
          <a:stretch>
            <a:fillRect/>
          </a:stretch>
        </p:blipFill>
        <p:spPr>
          <a:xfrm>
            <a:off x="1771250" y="3159600"/>
            <a:ext cx="252530" cy="248975"/>
          </a:xfrm>
          <a:prstGeom prst="rect">
            <a:avLst/>
          </a:prstGeom>
          <a:noFill/>
          <a:ln>
            <a:noFill/>
          </a:ln>
        </p:spPr>
      </p:pic>
      <p:pic>
        <p:nvPicPr>
          <p:cNvPr id="63" name="Google Shape;63;p11"/>
          <p:cNvPicPr preferRelativeResize="0"/>
          <p:nvPr/>
        </p:nvPicPr>
        <p:blipFill>
          <a:blip r:embed="rId3">
            <a:alphaModFix/>
          </a:blip>
          <a:stretch>
            <a:fillRect/>
          </a:stretch>
        </p:blipFill>
        <p:spPr>
          <a:xfrm>
            <a:off x="1780650" y="1953000"/>
            <a:ext cx="233725" cy="248975"/>
          </a:xfrm>
          <a:prstGeom prst="rect">
            <a:avLst/>
          </a:prstGeom>
          <a:noFill/>
          <a:ln>
            <a:noFill/>
          </a:ln>
        </p:spPr>
      </p:pic>
      <p:pic>
        <p:nvPicPr>
          <p:cNvPr id="64" name="Google Shape;64;p11"/>
          <p:cNvPicPr preferRelativeResize="0"/>
          <p:nvPr/>
        </p:nvPicPr>
        <p:blipFill>
          <a:blip r:embed="rId3">
            <a:alphaModFix/>
          </a:blip>
          <a:stretch>
            <a:fillRect/>
          </a:stretch>
        </p:blipFill>
        <p:spPr>
          <a:xfrm>
            <a:off x="2925925" y="1933625"/>
            <a:ext cx="233725" cy="248975"/>
          </a:xfrm>
          <a:prstGeom prst="rect">
            <a:avLst/>
          </a:prstGeom>
          <a:noFill/>
          <a:ln>
            <a:noFill/>
          </a:ln>
        </p:spPr>
      </p:pic>
      <p:pic>
        <p:nvPicPr>
          <p:cNvPr id="65" name="Google Shape;65;p11"/>
          <p:cNvPicPr preferRelativeResize="0"/>
          <p:nvPr/>
        </p:nvPicPr>
        <p:blipFill>
          <a:blip r:embed="rId3">
            <a:alphaModFix/>
          </a:blip>
          <a:stretch>
            <a:fillRect/>
          </a:stretch>
        </p:blipFill>
        <p:spPr>
          <a:xfrm>
            <a:off x="3918800" y="1953000"/>
            <a:ext cx="233725" cy="248975"/>
          </a:xfrm>
          <a:prstGeom prst="rect">
            <a:avLst/>
          </a:prstGeom>
          <a:noFill/>
          <a:ln>
            <a:noFill/>
          </a:ln>
        </p:spPr>
      </p:pic>
      <p:pic>
        <p:nvPicPr>
          <p:cNvPr id="66" name="Google Shape;66;p11"/>
          <p:cNvPicPr preferRelativeResize="0"/>
          <p:nvPr/>
        </p:nvPicPr>
        <p:blipFill>
          <a:blip r:embed="rId3">
            <a:alphaModFix/>
          </a:blip>
          <a:stretch>
            <a:fillRect/>
          </a:stretch>
        </p:blipFill>
        <p:spPr>
          <a:xfrm>
            <a:off x="6140275" y="1933625"/>
            <a:ext cx="233725" cy="248975"/>
          </a:xfrm>
          <a:prstGeom prst="rect">
            <a:avLst/>
          </a:prstGeom>
          <a:noFill/>
          <a:ln>
            <a:noFill/>
          </a:ln>
        </p:spPr>
      </p:pic>
      <p:pic>
        <p:nvPicPr>
          <p:cNvPr id="67" name="Google Shape;67;p11"/>
          <p:cNvPicPr preferRelativeResize="0"/>
          <p:nvPr/>
        </p:nvPicPr>
        <p:blipFill>
          <a:blip r:embed="rId3">
            <a:alphaModFix/>
          </a:blip>
          <a:stretch>
            <a:fillRect/>
          </a:stretch>
        </p:blipFill>
        <p:spPr>
          <a:xfrm>
            <a:off x="2925925" y="2355850"/>
            <a:ext cx="233725" cy="248975"/>
          </a:xfrm>
          <a:prstGeom prst="rect">
            <a:avLst/>
          </a:prstGeom>
          <a:noFill/>
          <a:ln>
            <a:noFill/>
          </a:ln>
        </p:spPr>
      </p:pic>
      <p:pic>
        <p:nvPicPr>
          <p:cNvPr id="68" name="Google Shape;68;p11"/>
          <p:cNvPicPr preferRelativeResize="0"/>
          <p:nvPr/>
        </p:nvPicPr>
        <p:blipFill>
          <a:blip r:embed="rId3">
            <a:alphaModFix/>
          </a:blip>
          <a:stretch>
            <a:fillRect/>
          </a:stretch>
        </p:blipFill>
        <p:spPr>
          <a:xfrm>
            <a:off x="3918800" y="2355850"/>
            <a:ext cx="233725" cy="248975"/>
          </a:xfrm>
          <a:prstGeom prst="rect">
            <a:avLst/>
          </a:prstGeom>
          <a:noFill/>
          <a:ln>
            <a:noFill/>
          </a:ln>
        </p:spPr>
      </p:pic>
      <p:pic>
        <p:nvPicPr>
          <p:cNvPr id="69" name="Google Shape;69;p11"/>
          <p:cNvPicPr preferRelativeResize="0"/>
          <p:nvPr/>
        </p:nvPicPr>
        <p:blipFill>
          <a:blip r:embed="rId3">
            <a:alphaModFix/>
          </a:blip>
          <a:stretch>
            <a:fillRect/>
          </a:stretch>
        </p:blipFill>
        <p:spPr>
          <a:xfrm>
            <a:off x="6140275" y="2317100"/>
            <a:ext cx="233725" cy="248975"/>
          </a:xfrm>
          <a:prstGeom prst="rect">
            <a:avLst/>
          </a:prstGeom>
          <a:noFill/>
          <a:ln>
            <a:noFill/>
          </a:ln>
        </p:spPr>
      </p:pic>
      <p:pic>
        <p:nvPicPr>
          <p:cNvPr id="70" name="Google Shape;70;p11"/>
          <p:cNvPicPr preferRelativeResize="0"/>
          <p:nvPr/>
        </p:nvPicPr>
        <p:blipFill>
          <a:blip r:embed="rId3">
            <a:alphaModFix/>
          </a:blip>
          <a:stretch>
            <a:fillRect/>
          </a:stretch>
        </p:blipFill>
        <p:spPr>
          <a:xfrm>
            <a:off x="3918800" y="2758700"/>
            <a:ext cx="233725" cy="248975"/>
          </a:xfrm>
          <a:prstGeom prst="rect">
            <a:avLst/>
          </a:prstGeom>
          <a:noFill/>
          <a:ln>
            <a:noFill/>
          </a:ln>
        </p:spPr>
      </p:pic>
      <p:pic>
        <p:nvPicPr>
          <p:cNvPr id="71" name="Google Shape;71;p11"/>
          <p:cNvPicPr preferRelativeResize="0"/>
          <p:nvPr/>
        </p:nvPicPr>
        <p:blipFill>
          <a:blip r:embed="rId3">
            <a:alphaModFix/>
          </a:blip>
          <a:stretch>
            <a:fillRect/>
          </a:stretch>
        </p:blipFill>
        <p:spPr>
          <a:xfrm>
            <a:off x="6140275" y="2758700"/>
            <a:ext cx="233725" cy="248975"/>
          </a:xfrm>
          <a:prstGeom prst="rect">
            <a:avLst/>
          </a:prstGeom>
          <a:noFill/>
          <a:ln>
            <a:noFill/>
          </a:ln>
        </p:spPr>
      </p:pic>
      <p:pic>
        <p:nvPicPr>
          <p:cNvPr id="72" name="Google Shape;72;p11"/>
          <p:cNvPicPr preferRelativeResize="0"/>
          <p:nvPr/>
        </p:nvPicPr>
        <p:blipFill>
          <a:blip r:embed="rId3">
            <a:alphaModFix/>
          </a:blip>
          <a:stretch>
            <a:fillRect/>
          </a:stretch>
        </p:blipFill>
        <p:spPr>
          <a:xfrm>
            <a:off x="6140275" y="3159600"/>
            <a:ext cx="233725" cy="248975"/>
          </a:xfrm>
          <a:prstGeom prst="rect">
            <a:avLst/>
          </a:prstGeom>
          <a:noFill/>
          <a:ln>
            <a:noFill/>
          </a:ln>
        </p:spPr>
      </p:pic>
      <p:pic>
        <p:nvPicPr>
          <p:cNvPr id="73" name="Google Shape;73;p11"/>
          <p:cNvPicPr preferRelativeResize="0"/>
          <p:nvPr/>
        </p:nvPicPr>
        <p:blipFill>
          <a:blip r:embed="rId4">
            <a:alphaModFix/>
          </a:blip>
          <a:stretch>
            <a:fillRect/>
          </a:stretch>
        </p:blipFill>
        <p:spPr>
          <a:xfrm>
            <a:off x="2921225" y="2757725"/>
            <a:ext cx="252530" cy="248975"/>
          </a:xfrm>
          <a:prstGeom prst="rect">
            <a:avLst/>
          </a:prstGeom>
          <a:noFill/>
          <a:ln>
            <a:noFill/>
          </a:ln>
        </p:spPr>
      </p:pic>
      <p:pic>
        <p:nvPicPr>
          <p:cNvPr id="74" name="Google Shape;74;p11"/>
          <p:cNvPicPr preferRelativeResize="0"/>
          <p:nvPr/>
        </p:nvPicPr>
        <p:blipFill>
          <a:blip r:embed="rId4">
            <a:alphaModFix/>
          </a:blip>
          <a:stretch>
            <a:fillRect/>
          </a:stretch>
        </p:blipFill>
        <p:spPr>
          <a:xfrm>
            <a:off x="2921225" y="3159600"/>
            <a:ext cx="252530" cy="248975"/>
          </a:xfrm>
          <a:prstGeom prst="rect">
            <a:avLst/>
          </a:prstGeom>
          <a:noFill/>
          <a:ln>
            <a:noFill/>
          </a:ln>
        </p:spPr>
      </p:pic>
      <p:pic>
        <p:nvPicPr>
          <p:cNvPr id="75" name="Google Shape;75;p11"/>
          <p:cNvPicPr preferRelativeResize="0"/>
          <p:nvPr/>
        </p:nvPicPr>
        <p:blipFill>
          <a:blip r:embed="rId4">
            <a:alphaModFix/>
          </a:blip>
          <a:stretch>
            <a:fillRect/>
          </a:stretch>
        </p:blipFill>
        <p:spPr>
          <a:xfrm>
            <a:off x="3921150" y="3161550"/>
            <a:ext cx="252530" cy="248975"/>
          </a:xfrm>
          <a:prstGeom prst="rect">
            <a:avLst/>
          </a:prstGeom>
          <a:noFill/>
          <a:ln>
            <a:noFill/>
          </a:ln>
        </p:spPr>
      </p:pic>
      <p:sp>
        <p:nvSpPr>
          <p:cNvPr id="76" name="Google Shape;76;p11"/>
          <p:cNvSpPr txBox="1"/>
          <p:nvPr/>
        </p:nvSpPr>
        <p:spPr>
          <a:xfrm>
            <a:off x="315825" y="205875"/>
            <a:ext cx="30000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no" sz="2400">
                <a:solidFill>
                  <a:srgbClr val="D2002B"/>
                </a:solidFill>
                <a:latin typeface="Helvetica Neue"/>
                <a:ea typeface="Helvetica Neue"/>
                <a:cs typeface="Helvetica Neue"/>
                <a:sym typeface="Helvetica Neue"/>
              </a:rPr>
              <a:t>Results</a:t>
            </a:r>
            <a:r>
              <a:rPr b="1" lang="no" sz="2400">
                <a:solidFill>
                  <a:srgbClr val="D2002B"/>
                </a:solidFill>
                <a:latin typeface="Helvetica Neue"/>
                <a:ea typeface="Helvetica Neue"/>
                <a:cs typeface="Helvetica Neue"/>
                <a:sym typeface="Helvetica Neue"/>
              </a:rPr>
              <a:t> </a:t>
            </a:r>
            <a:endParaRPr b="1" sz="2400">
              <a:solidFill>
                <a:srgbClr val="D2002B"/>
              </a:solidFill>
              <a:latin typeface="Helvetica Neue"/>
              <a:ea typeface="Helvetica Neue"/>
              <a:cs typeface="Helvetica Neue"/>
              <a:sym typeface="Helvetica Neue"/>
            </a:endParaRPr>
          </a:p>
        </p:txBody>
      </p:sp>
      <p:pic>
        <p:nvPicPr>
          <p:cNvPr id="77" name="Google Shape;77;p11"/>
          <p:cNvPicPr preferRelativeResize="0"/>
          <p:nvPr/>
        </p:nvPicPr>
        <p:blipFill>
          <a:blip r:embed="rId4">
            <a:alphaModFix/>
          </a:blip>
          <a:stretch>
            <a:fillRect/>
          </a:stretch>
        </p:blipFill>
        <p:spPr>
          <a:xfrm>
            <a:off x="2921225" y="3561475"/>
            <a:ext cx="252530" cy="248975"/>
          </a:xfrm>
          <a:prstGeom prst="rect">
            <a:avLst/>
          </a:prstGeom>
          <a:noFill/>
          <a:ln>
            <a:noFill/>
          </a:ln>
        </p:spPr>
      </p:pic>
      <p:pic>
        <p:nvPicPr>
          <p:cNvPr id="78" name="Google Shape;78;p11"/>
          <p:cNvPicPr preferRelativeResize="0"/>
          <p:nvPr/>
        </p:nvPicPr>
        <p:blipFill>
          <a:blip r:embed="rId4">
            <a:alphaModFix/>
          </a:blip>
          <a:stretch>
            <a:fillRect/>
          </a:stretch>
        </p:blipFill>
        <p:spPr>
          <a:xfrm>
            <a:off x="3921150" y="3564400"/>
            <a:ext cx="252530" cy="248975"/>
          </a:xfrm>
          <a:prstGeom prst="rect">
            <a:avLst/>
          </a:prstGeom>
          <a:noFill/>
          <a:ln>
            <a:noFill/>
          </a:ln>
        </p:spPr>
      </p:pic>
      <p:pic>
        <p:nvPicPr>
          <p:cNvPr id="79" name="Google Shape;79;p11"/>
          <p:cNvPicPr preferRelativeResize="0"/>
          <p:nvPr/>
        </p:nvPicPr>
        <p:blipFill>
          <a:blip r:embed="rId4">
            <a:alphaModFix/>
          </a:blip>
          <a:stretch>
            <a:fillRect/>
          </a:stretch>
        </p:blipFill>
        <p:spPr>
          <a:xfrm>
            <a:off x="6130875" y="3560500"/>
            <a:ext cx="252530" cy="248975"/>
          </a:xfrm>
          <a:prstGeom prst="rect">
            <a:avLst/>
          </a:prstGeom>
          <a:noFill/>
          <a:ln>
            <a:noFill/>
          </a:ln>
        </p:spPr>
      </p:pic>
      <p:pic>
        <p:nvPicPr>
          <p:cNvPr id="80" name="Google Shape;80;p11"/>
          <p:cNvPicPr preferRelativeResize="0"/>
          <p:nvPr/>
        </p:nvPicPr>
        <p:blipFill>
          <a:blip r:embed="rId3">
            <a:alphaModFix/>
          </a:blip>
          <a:stretch>
            <a:fillRect/>
          </a:stretch>
        </p:blipFill>
        <p:spPr>
          <a:xfrm>
            <a:off x="5035413" y="3503700"/>
            <a:ext cx="233725" cy="248975"/>
          </a:xfrm>
          <a:prstGeom prst="rect">
            <a:avLst/>
          </a:prstGeom>
          <a:noFill/>
          <a:ln>
            <a:noFill/>
          </a:ln>
        </p:spPr>
      </p:pic>
      <p:pic>
        <p:nvPicPr>
          <p:cNvPr id="81" name="Google Shape;81;p11"/>
          <p:cNvPicPr preferRelativeResize="0"/>
          <p:nvPr/>
        </p:nvPicPr>
        <p:blipFill>
          <a:blip r:embed="rId4">
            <a:alphaModFix/>
          </a:blip>
          <a:stretch>
            <a:fillRect/>
          </a:stretch>
        </p:blipFill>
        <p:spPr>
          <a:xfrm>
            <a:off x="5030713" y="3159600"/>
            <a:ext cx="252530" cy="248975"/>
          </a:xfrm>
          <a:prstGeom prst="rect">
            <a:avLst/>
          </a:prstGeom>
          <a:noFill/>
          <a:ln>
            <a:noFill/>
          </a:ln>
        </p:spPr>
      </p:pic>
      <p:pic>
        <p:nvPicPr>
          <p:cNvPr id="82" name="Google Shape;82;p11"/>
          <p:cNvPicPr preferRelativeResize="0"/>
          <p:nvPr/>
        </p:nvPicPr>
        <p:blipFill>
          <a:blip r:embed="rId4">
            <a:alphaModFix/>
          </a:blip>
          <a:stretch>
            <a:fillRect/>
          </a:stretch>
        </p:blipFill>
        <p:spPr>
          <a:xfrm>
            <a:off x="5020138" y="2355850"/>
            <a:ext cx="252530" cy="248975"/>
          </a:xfrm>
          <a:prstGeom prst="rect">
            <a:avLst/>
          </a:prstGeom>
          <a:noFill/>
          <a:ln>
            <a:noFill/>
          </a:ln>
        </p:spPr>
      </p:pic>
      <p:pic>
        <p:nvPicPr>
          <p:cNvPr id="83" name="Google Shape;83;p11"/>
          <p:cNvPicPr preferRelativeResize="0"/>
          <p:nvPr/>
        </p:nvPicPr>
        <p:blipFill>
          <a:blip r:embed="rId4">
            <a:alphaModFix/>
          </a:blip>
          <a:stretch>
            <a:fillRect/>
          </a:stretch>
        </p:blipFill>
        <p:spPr>
          <a:xfrm>
            <a:off x="5020138" y="2757725"/>
            <a:ext cx="252530" cy="248975"/>
          </a:xfrm>
          <a:prstGeom prst="rect">
            <a:avLst/>
          </a:prstGeom>
          <a:noFill/>
          <a:ln>
            <a:noFill/>
          </a:ln>
        </p:spPr>
      </p:pic>
      <p:pic>
        <p:nvPicPr>
          <p:cNvPr id="84" name="Google Shape;84;p11"/>
          <p:cNvPicPr preferRelativeResize="0"/>
          <p:nvPr/>
        </p:nvPicPr>
        <p:blipFill>
          <a:blip r:embed="rId4">
            <a:alphaModFix/>
          </a:blip>
          <a:stretch>
            <a:fillRect/>
          </a:stretch>
        </p:blipFill>
        <p:spPr>
          <a:xfrm>
            <a:off x="5015425" y="1552100"/>
            <a:ext cx="252530" cy="248975"/>
          </a:xfrm>
          <a:prstGeom prst="rect">
            <a:avLst/>
          </a:prstGeom>
          <a:noFill/>
          <a:ln>
            <a:noFill/>
          </a:ln>
        </p:spPr>
      </p:pic>
      <p:pic>
        <p:nvPicPr>
          <p:cNvPr id="85" name="Google Shape;85;p11"/>
          <p:cNvPicPr preferRelativeResize="0"/>
          <p:nvPr/>
        </p:nvPicPr>
        <p:blipFill>
          <a:blip r:embed="rId4">
            <a:alphaModFix/>
          </a:blip>
          <a:stretch>
            <a:fillRect/>
          </a:stretch>
        </p:blipFill>
        <p:spPr>
          <a:xfrm>
            <a:off x="5015425" y="1953975"/>
            <a:ext cx="252530" cy="248975"/>
          </a:xfrm>
          <a:prstGeom prst="rect">
            <a:avLst/>
          </a:prstGeom>
          <a:noFill/>
          <a:ln>
            <a:noFill/>
          </a:ln>
        </p:spPr>
      </p:pic>
      <p:pic>
        <p:nvPicPr>
          <p:cNvPr id="86" name="Google Shape;86;p11"/>
          <p:cNvPicPr preferRelativeResize="0"/>
          <p:nvPr/>
        </p:nvPicPr>
        <p:blipFill>
          <a:blip r:embed="rId3">
            <a:alphaModFix/>
          </a:blip>
          <a:stretch>
            <a:fillRect/>
          </a:stretch>
        </p:blipFill>
        <p:spPr>
          <a:xfrm>
            <a:off x="1780650" y="3561475"/>
            <a:ext cx="233725" cy="248975"/>
          </a:xfrm>
          <a:prstGeom prst="rect">
            <a:avLst/>
          </a:prstGeom>
          <a:noFill/>
          <a:ln>
            <a:noFill/>
          </a:ln>
        </p:spPr>
      </p:pic>
      <p:pic>
        <p:nvPicPr>
          <p:cNvPr id="87" name="Google Shape;87;p11"/>
          <p:cNvPicPr preferRelativeResize="0"/>
          <p:nvPr/>
        </p:nvPicPr>
        <p:blipFill>
          <a:blip r:embed="rId3">
            <a:alphaModFix/>
          </a:blip>
          <a:stretch>
            <a:fillRect/>
          </a:stretch>
        </p:blipFill>
        <p:spPr>
          <a:xfrm>
            <a:off x="1780650" y="3963350"/>
            <a:ext cx="233725" cy="248975"/>
          </a:xfrm>
          <a:prstGeom prst="rect">
            <a:avLst/>
          </a:prstGeom>
          <a:noFill/>
          <a:ln>
            <a:noFill/>
          </a:ln>
        </p:spPr>
      </p:pic>
      <p:pic>
        <p:nvPicPr>
          <p:cNvPr id="88" name="Google Shape;88;p11"/>
          <p:cNvPicPr preferRelativeResize="0"/>
          <p:nvPr/>
        </p:nvPicPr>
        <p:blipFill>
          <a:blip r:embed="rId4">
            <a:alphaModFix/>
          </a:blip>
          <a:stretch>
            <a:fillRect/>
          </a:stretch>
        </p:blipFill>
        <p:spPr>
          <a:xfrm>
            <a:off x="2916525" y="3926525"/>
            <a:ext cx="252530" cy="248975"/>
          </a:xfrm>
          <a:prstGeom prst="rect">
            <a:avLst/>
          </a:prstGeom>
          <a:noFill/>
          <a:ln>
            <a:noFill/>
          </a:ln>
        </p:spPr>
      </p:pic>
      <p:pic>
        <p:nvPicPr>
          <p:cNvPr id="89" name="Google Shape;89;p11"/>
          <p:cNvPicPr preferRelativeResize="0"/>
          <p:nvPr/>
        </p:nvPicPr>
        <p:blipFill>
          <a:blip r:embed="rId4">
            <a:alphaModFix/>
          </a:blip>
          <a:stretch>
            <a:fillRect/>
          </a:stretch>
        </p:blipFill>
        <p:spPr>
          <a:xfrm>
            <a:off x="3909400" y="3926525"/>
            <a:ext cx="252530" cy="248975"/>
          </a:xfrm>
          <a:prstGeom prst="rect">
            <a:avLst/>
          </a:prstGeom>
          <a:noFill/>
          <a:ln>
            <a:noFill/>
          </a:ln>
        </p:spPr>
      </p:pic>
      <p:pic>
        <p:nvPicPr>
          <p:cNvPr id="90" name="Google Shape;90;p11"/>
          <p:cNvPicPr preferRelativeResize="0"/>
          <p:nvPr/>
        </p:nvPicPr>
        <p:blipFill>
          <a:blip r:embed="rId3">
            <a:alphaModFix/>
          </a:blip>
          <a:stretch>
            <a:fillRect/>
          </a:stretch>
        </p:blipFill>
        <p:spPr>
          <a:xfrm>
            <a:off x="5015413" y="3926525"/>
            <a:ext cx="233725" cy="248975"/>
          </a:xfrm>
          <a:prstGeom prst="rect">
            <a:avLst/>
          </a:prstGeom>
          <a:noFill/>
          <a:ln>
            <a:noFill/>
          </a:ln>
        </p:spPr>
      </p:pic>
      <p:pic>
        <p:nvPicPr>
          <p:cNvPr id="91" name="Google Shape;91;p11"/>
          <p:cNvPicPr preferRelativeResize="0"/>
          <p:nvPr/>
        </p:nvPicPr>
        <p:blipFill>
          <a:blip r:embed="rId3">
            <a:alphaModFix/>
          </a:blip>
          <a:stretch>
            <a:fillRect/>
          </a:stretch>
        </p:blipFill>
        <p:spPr>
          <a:xfrm>
            <a:off x="6102638" y="3961400"/>
            <a:ext cx="233725" cy="24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ph type="title"/>
          </p:nvPr>
        </p:nvSpPr>
        <p:spPr>
          <a:xfrm>
            <a:off x="720975" y="612445"/>
            <a:ext cx="7794300" cy="42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no"/>
              <a:t>Code</a:t>
            </a:r>
            <a:endParaRPr/>
          </a:p>
        </p:txBody>
      </p:sp>
      <p:sp>
        <p:nvSpPr>
          <p:cNvPr id="97" name="Google Shape;97;p12"/>
          <p:cNvSpPr txBox="1"/>
          <p:nvPr>
            <p:ph idx="1" type="body"/>
          </p:nvPr>
        </p:nvSpPr>
        <p:spPr>
          <a:xfrm>
            <a:off x="674844" y="1039644"/>
            <a:ext cx="7794300" cy="3263400"/>
          </a:xfrm>
          <a:prstGeom prst="rect">
            <a:avLst/>
          </a:prstGeom>
        </p:spPr>
        <p:txBody>
          <a:bodyPr anchorCtr="0" anchor="t" bIns="45700" lIns="90000" spcFirstLastPara="1" rIns="91425" wrap="square" tIns="45700">
            <a:noAutofit/>
          </a:bodyPr>
          <a:lstStyle/>
          <a:p>
            <a:pPr indent="0" lvl="0" marL="0" rtl="0" algn="l">
              <a:spcBef>
                <a:spcPts val="1000"/>
              </a:spcBef>
              <a:spcAft>
                <a:spcPts val="0"/>
              </a:spcAft>
              <a:buNone/>
            </a:pPr>
            <a:r>
              <a:rPr lang="no" u="sng">
                <a:solidFill>
                  <a:schemeClr val="hlink"/>
                </a:solidFill>
                <a:hlinkClick r:id="rId3"/>
              </a:rPr>
              <a:t>https://github.com/PeshangALO/Learning_Systems/blob/main/Assignment_4/main.py</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iA - Ly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