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interpreter-pattern.html" TargetMode="External"/><Relationship Id="rId2" Type="http://schemas.openxmlformats.org/officeDocument/2006/relationships/hyperlink" Target="http://en.wikipedia.org/wiki/Interpreter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Interpreter.aspx#participant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Emrullah</a:t>
            </a:r>
            <a:r>
              <a:rPr lang="en-US" dirty="0" smtClean="0"/>
              <a:t> SONTEKIN  11.05.2010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References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en.wikipedia.org/wiki/Interpreter_pattern</a:t>
            </a:r>
            <a:endParaRPr lang="en-US" dirty="0" smtClean="0"/>
          </a:p>
          <a:p>
            <a:r>
              <a:rPr lang="tr-TR" dirty="0" smtClean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www.oodesign.com/interpreter-pattern.html</a:t>
            </a:r>
            <a:endParaRPr lang="en-US" dirty="0" smtClean="0"/>
          </a:p>
          <a:p>
            <a:r>
              <a:rPr lang="tr-TR" dirty="0" smtClean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www.dofactory.com/Patterns/PatternInterpreter.aspx#participants</a:t>
            </a:r>
            <a:endParaRPr lang="en-US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Thank YOU!!!</a:t>
            </a:r>
            <a:endParaRPr lang="tr-TR" dirty="0"/>
          </a:p>
        </p:txBody>
      </p:sp>
      <p:pic>
        <p:nvPicPr>
          <p:cNvPr id="4" name="Content Placeholder 3" descr="b-40755-smi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9350" y="2355850"/>
            <a:ext cx="4762500" cy="3429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Interpreter?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  a person who interprets foreign speech orally.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tr-TR" dirty="0" smtClean="0"/>
              <a:t> </a:t>
            </a:r>
            <a:r>
              <a:rPr lang="tr-TR" dirty="0" smtClean="0">
                <a:solidFill>
                  <a:srgbClr val="FF0000"/>
                </a:solidFill>
              </a:rPr>
              <a:t>Computing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 smtClean="0"/>
              <a:t>a program that can analyse and execute a program line by line. </a:t>
            </a:r>
            <a:br>
              <a:rPr lang="tr-TR" dirty="0" smtClean="0"/>
            </a:br>
            <a:r>
              <a:rPr lang="tr-TR" dirty="0" smtClean="0"/>
              <a:t>  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(</a:t>
            </a:r>
            <a:r>
              <a:rPr lang="tr-TR" dirty="0" smtClean="0"/>
              <a:t>Oxford </a:t>
            </a:r>
            <a:r>
              <a:rPr lang="tr-TR" dirty="0" smtClean="0"/>
              <a:t>University Press, </a:t>
            </a:r>
            <a:r>
              <a:rPr lang="tr-TR" dirty="0" smtClean="0"/>
              <a:t>2004</a:t>
            </a:r>
            <a:r>
              <a:rPr lang="en-US" dirty="0" smtClean="0"/>
              <a:t>)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evaluate sentences in a </a:t>
            </a:r>
            <a:r>
              <a:rPr lang="en-US" dirty="0" smtClean="0"/>
              <a:t>language?</a:t>
            </a:r>
          </a:p>
          <a:p>
            <a:r>
              <a:rPr lang="en-US" dirty="0" smtClean="0"/>
              <a:t>Published in the </a:t>
            </a:r>
            <a:r>
              <a:rPr lang="en-US" dirty="0" err="1" smtClean="0"/>
              <a:t>GoF</a:t>
            </a:r>
            <a:r>
              <a:rPr lang="en-US" dirty="0" smtClean="0"/>
              <a:t>(Gang of Four) which is not really used.</a:t>
            </a:r>
          </a:p>
          <a:p>
            <a:r>
              <a:rPr lang="en-US" dirty="0" smtClean="0"/>
              <a:t>T</a:t>
            </a:r>
            <a:r>
              <a:rPr lang="en-US" dirty="0" smtClean="0"/>
              <a:t>erms of formal grammars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Intent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Given a language, define a representation for its grammar along with an interpreter that uses the representation to interpret sentences in the </a:t>
            </a:r>
            <a:r>
              <a:rPr lang="tr-TR" dirty="0" smtClean="0"/>
              <a:t>language</a:t>
            </a:r>
            <a:endParaRPr lang="en-US" dirty="0" smtClean="0"/>
          </a:p>
          <a:p>
            <a:r>
              <a:rPr lang="tr-TR" dirty="0" smtClean="0"/>
              <a:t>Map a domain to a language, the language to a grammar, and the grammar to a hierarchical object-oriented design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Implementation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just the use of the composite pattern applied to represent a grammar</a:t>
            </a:r>
            <a:endParaRPr lang="tr-TR" dirty="0"/>
          </a:p>
        </p:txBody>
      </p:sp>
      <p:pic>
        <p:nvPicPr>
          <p:cNvPr id="1026" name="Picture 2" descr="C:\Users\emru\Desktop\sunum\Interpreter_UML_class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934200" cy="3343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Implementation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Difference : </a:t>
            </a:r>
            <a:r>
              <a:rPr lang="tr-TR" dirty="0" smtClean="0"/>
              <a:t>The Interpreter defines the behaviour while the composite defines only the structure.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Applicability &amp; </a:t>
            </a:r>
            <a:r>
              <a:rPr lang="tr-TR" b="1" dirty="0" smtClean="0"/>
              <a:t>Examples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tr-TR" dirty="0" smtClean="0"/>
              <a:t>xaustively </a:t>
            </a:r>
            <a:r>
              <a:rPr lang="tr-TR" dirty="0" smtClean="0"/>
              <a:t>in defining grammars, tokenize input and store it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 smtClean="0"/>
              <a:t>A specific area where Interpreter can be used are the rules engines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 smtClean="0"/>
              <a:t>The Interpreter pattern can be used to add functionality to the composite pattern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Examples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Polish notation</a:t>
            </a:r>
          </a:p>
          <a:p>
            <a:endParaRPr lang="en-US" dirty="0" smtClean="0"/>
          </a:p>
          <a:p>
            <a:r>
              <a:rPr lang="tr-TR" dirty="0" smtClean="0"/>
              <a:t>Roman Numerals Convertor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Conclusion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tr-TR" dirty="0" smtClean="0"/>
              <a:t>imited </a:t>
            </a:r>
            <a:r>
              <a:rPr lang="tr-TR" dirty="0" smtClean="0"/>
              <a:t>area where Interpreter pattern</a:t>
            </a:r>
            <a:r>
              <a:rPr lang="tr-TR" dirty="0" smtClean="0"/>
              <a:t> </a:t>
            </a:r>
            <a:r>
              <a:rPr lang="tr-TR" dirty="0" smtClean="0"/>
              <a:t>can be </a:t>
            </a:r>
            <a:r>
              <a:rPr lang="tr-TR" dirty="0" smtClean="0"/>
              <a:t>applied</a:t>
            </a:r>
            <a:endParaRPr lang="en-US" dirty="0" smtClean="0"/>
          </a:p>
          <a:p>
            <a:r>
              <a:rPr lang="tr-TR" dirty="0" smtClean="0"/>
              <a:t>This pattern can be applied for parssing light expressions defined in simple grammars and sometimes in simple rule engines.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</TotalTime>
  <Words>202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Interpreter pattern</vt:lpstr>
      <vt:lpstr>What is Interpreter?</vt:lpstr>
      <vt:lpstr>Motivation</vt:lpstr>
      <vt:lpstr>Intent</vt:lpstr>
      <vt:lpstr>Implementation</vt:lpstr>
      <vt:lpstr>Implementation</vt:lpstr>
      <vt:lpstr>Applicability &amp; Examples</vt:lpstr>
      <vt:lpstr>Examples</vt:lpstr>
      <vt:lpstr>Conclusion</vt:lpstr>
      <vt:lpstr>References </vt:lpstr>
      <vt:lpstr>        Thank YOU!!!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emru</dc:creator>
  <cp:lastModifiedBy>emru</cp:lastModifiedBy>
  <cp:revision>6</cp:revision>
  <dcterms:created xsi:type="dcterms:W3CDTF">2006-08-16T00:00:00Z</dcterms:created>
  <dcterms:modified xsi:type="dcterms:W3CDTF">2010-05-11T07:31:20Z</dcterms:modified>
</cp:coreProperties>
</file>