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16.03.2010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design.info/DesignConcepts/DesignPatterns/GOF/builder_pattern" TargetMode="External"/><Relationship Id="rId2" Type="http://schemas.openxmlformats.org/officeDocument/2006/relationships/hyperlink" Target="http://en.wikipedia.org/wiki/Builder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reilly.com/catalog/9780596007126" TargetMode="External"/><Relationship Id="rId4" Type="http://schemas.openxmlformats.org/officeDocument/2006/relationships/hyperlink" Target="http://www.dofactory.com/Patterns/PatternBuilder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BUILDER PATTERN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Şenol Yazar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Known</a:t>
            </a:r>
            <a:r>
              <a:rPr lang="tr-TR" dirty="0" smtClean="0"/>
              <a:t> </a:t>
            </a:r>
            <a:r>
              <a:rPr lang="tr-TR" dirty="0" err="1" smtClean="0"/>
              <a:t>Uses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The RTF converter application is from ET++ [WGM88]. Its text building block uses</a:t>
            </a:r>
            <a:r>
              <a:rPr lang="tr-TR" dirty="0" smtClean="0"/>
              <a:t> </a:t>
            </a:r>
            <a:r>
              <a:rPr lang="en-US" dirty="0" smtClean="0"/>
              <a:t>a builder to process text stored in the RTF format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Builder is a common pattern in Smalltalk-80 [</a:t>
            </a:r>
            <a:r>
              <a:rPr lang="en-US" smtClean="0"/>
              <a:t>Par90]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http://en.</a:t>
            </a:r>
            <a:r>
              <a:rPr lang="tr-TR" dirty="0" err="1" smtClean="0">
                <a:hlinkClick r:id="rId2"/>
              </a:rPr>
              <a:t>wikipedia</a:t>
            </a:r>
            <a:r>
              <a:rPr lang="tr-TR" dirty="0" smtClean="0">
                <a:hlinkClick r:id="rId2"/>
              </a:rPr>
              <a:t>.org/</a:t>
            </a:r>
            <a:r>
              <a:rPr lang="tr-TR" dirty="0" err="1" smtClean="0">
                <a:hlinkClick r:id="rId2"/>
              </a:rPr>
              <a:t>wiki</a:t>
            </a:r>
            <a:r>
              <a:rPr lang="tr-TR" dirty="0" smtClean="0">
                <a:hlinkClick r:id="rId2"/>
              </a:rPr>
              <a:t>/</a:t>
            </a:r>
            <a:r>
              <a:rPr lang="tr-TR" dirty="0" err="1" smtClean="0">
                <a:hlinkClick r:id="rId2"/>
              </a:rPr>
              <a:t>Builder</a:t>
            </a:r>
            <a:r>
              <a:rPr lang="tr-TR" dirty="0" smtClean="0">
                <a:hlinkClick r:id="rId2"/>
              </a:rPr>
              <a:t>_</a:t>
            </a:r>
            <a:r>
              <a:rPr lang="tr-TR" dirty="0" err="1" smtClean="0">
                <a:hlinkClick r:id="rId2"/>
              </a:rPr>
              <a:t>pattern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http://www.</a:t>
            </a:r>
            <a:r>
              <a:rPr lang="tr-TR" dirty="0" err="1" smtClean="0">
                <a:hlinkClick r:id="rId3"/>
              </a:rPr>
              <a:t>javadesign</a:t>
            </a:r>
            <a:r>
              <a:rPr lang="tr-TR" dirty="0" smtClean="0">
                <a:hlinkClick r:id="rId3"/>
              </a:rPr>
              <a:t>.</a:t>
            </a:r>
            <a:r>
              <a:rPr lang="tr-TR" dirty="0" err="1" smtClean="0">
                <a:hlinkClick r:id="rId3"/>
              </a:rPr>
              <a:t>info</a:t>
            </a:r>
            <a:r>
              <a:rPr lang="tr-TR" dirty="0" smtClean="0">
                <a:hlinkClick r:id="rId3"/>
              </a:rPr>
              <a:t>/</a:t>
            </a:r>
            <a:r>
              <a:rPr lang="tr-TR" dirty="0" err="1" smtClean="0">
                <a:hlinkClick r:id="rId3"/>
              </a:rPr>
              <a:t>DesignConcepts</a:t>
            </a:r>
            <a:r>
              <a:rPr lang="tr-TR" dirty="0" smtClean="0">
                <a:hlinkClick r:id="rId3"/>
              </a:rPr>
              <a:t>/</a:t>
            </a:r>
            <a:r>
              <a:rPr lang="tr-TR" dirty="0" err="1" smtClean="0">
                <a:hlinkClick r:id="rId3"/>
              </a:rPr>
              <a:t>DesignPatterns</a:t>
            </a:r>
            <a:r>
              <a:rPr lang="tr-TR" dirty="0" smtClean="0">
                <a:hlinkClick r:id="rId3"/>
              </a:rPr>
              <a:t>/GOF/</a:t>
            </a:r>
            <a:r>
              <a:rPr lang="tr-TR" dirty="0" err="1" smtClean="0">
                <a:hlinkClick r:id="rId3"/>
              </a:rPr>
              <a:t>builder</a:t>
            </a:r>
            <a:r>
              <a:rPr lang="tr-TR" dirty="0" smtClean="0">
                <a:hlinkClick r:id="rId3"/>
              </a:rPr>
              <a:t>_</a:t>
            </a:r>
            <a:r>
              <a:rPr lang="tr-TR" dirty="0" err="1" smtClean="0">
                <a:hlinkClick r:id="rId3"/>
              </a:rPr>
              <a:t>pattern</a:t>
            </a:r>
            <a:endParaRPr lang="tr-TR" dirty="0" smtClean="0"/>
          </a:p>
          <a:p>
            <a:r>
              <a:rPr lang="tr-TR" dirty="0" smtClean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www.</a:t>
            </a:r>
            <a:r>
              <a:rPr lang="tr-TR" dirty="0" err="1" smtClean="0">
                <a:hlinkClick r:id="rId4"/>
              </a:rPr>
              <a:t>dofactory</a:t>
            </a:r>
            <a:r>
              <a:rPr lang="tr-TR" dirty="0" smtClean="0">
                <a:hlinkClick r:id="rId4"/>
              </a:rPr>
              <a:t>.com/</a:t>
            </a:r>
            <a:r>
              <a:rPr lang="tr-TR" dirty="0" err="1" smtClean="0">
                <a:hlinkClick r:id="rId4"/>
              </a:rPr>
              <a:t>Patterns</a:t>
            </a:r>
            <a:r>
              <a:rPr lang="tr-TR" dirty="0" smtClean="0">
                <a:hlinkClick r:id="rId4"/>
              </a:rPr>
              <a:t>/</a:t>
            </a:r>
            <a:r>
              <a:rPr lang="tr-TR" dirty="0" err="1" smtClean="0">
                <a:hlinkClick r:id="rId4"/>
              </a:rPr>
              <a:t>PatternBuilder</a:t>
            </a:r>
            <a:r>
              <a:rPr lang="tr-TR" dirty="0" smtClean="0">
                <a:hlinkClick r:id="rId4"/>
              </a:rPr>
              <a:t>.</a:t>
            </a:r>
            <a:r>
              <a:rPr lang="tr-TR" dirty="0" err="1" smtClean="0">
                <a:hlinkClick r:id="rId4"/>
              </a:rPr>
              <a:t>aspx</a:t>
            </a:r>
            <a:endParaRPr lang="tr-TR" dirty="0" smtClean="0"/>
          </a:p>
          <a:p>
            <a:r>
              <a:rPr lang="tr-TR" dirty="0" smtClean="0"/>
              <a:t>http://www.</a:t>
            </a:r>
            <a:r>
              <a:rPr lang="tr-TR" dirty="0" err="1" smtClean="0"/>
              <a:t>avajava</a:t>
            </a:r>
            <a:r>
              <a:rPr lang="tr-TR" dirty="0" smtClean="0"/>
              <a:t>.com/</a:t>
            </a:r>
            <a:r>
              <a:rPr lang="tr-TR" dirty="0" err="1" smtClean="0"/>
              <a:t>tutorials</a:t>
            </a:r>
            <a:r>
              <a:rPr lang="tr-TR" dirty="0" smtClean="0"/>
              <a:t>/</a:t>
            </a:r>
            <a:r>
              <a:rPr lang="tr-TR" dirty="0" err="1" smtClean="0"/>
              <a:t>lessons</a:t>
            </a:r>
            <a:r>
              <a:rPr lang="tr-TR" dirty="0" smtClean="0"/>
              <a:t>/</a:t>
            </a:r>
            <a:r>
              <a:rPr lang="tr-TR" dirty="0" err="1" smtClean="0"/>
              <a:t>builder</a:t>
            </a:r>
            <a:r>
              <a:rPr lang="tr-TR" dirty="0" smtClean="0"/>
              <a:t>-</a:t>
            </a:r>
            <a:r>
              <a:rPr lang="tr-TR" dirty="0" err="1" smtClean="0"/>
              <a:t>pattern</a:t>
            </a:r>
            <a:r>
              <a:rPr lang="tr-TR" smtClean="0"/>
              <a:t>.html</a:t>
            </a:r>
            <a:endParaRPr lang="tr-TR" dirty="0" smtClean="0"/>
          </a:p>
          <a:p>
            <a:r>
              <a:rPr lang="tr-TR" dirty="0" err="1" smtClean="0"/>
              <a:t>Head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Patterns</a:t>
            </a:r>
            <a:endParaRPr lang="tr-TR" dirty="0" smtClean="0"/>
          </a:p>
          <a:p>
            <a:pPr lvl="1"/>
            <a:r>
              <a:rPr lang="tr-TR" dirty="0" smtClean="0">
                <a:hlinkClick r:id="rId5"/>
              </a:rPr>
              <a:t>http://oreilly.com/catalog/9780596007126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Definition</a:t>
            </a: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ease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construction</a:t>
            </a:r>
            <a:r>
              <a:rPr lang="tr-TR" dirty="0" smtClean="0"/>
              <a:t> of </a:t>
            </a:r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Seperate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construction</a:t>
            </a:r>
            <a:r>
              <a:rPr lang="tr-TR" dirty="0" smtClean="0"/>
              <a:t> of </a:t>
            </a:r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represantation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constuction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can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representations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Applicability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Builder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creating</a:t>
            </a:r>
            <a:r>
              <a:rPr lang="tr-TR" dirty="0" smtClean="0"/>
              <a:t> </a:t>
            </a:r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independent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parts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assembled</a:t>
            </a:r>
            <a:endParaRPr lang="tr-TR" dirty="0" smtClean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construction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allow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constructed</a:t>
            </a:r>
            <a:endParaRPr lang="tr-TR" dirty="0" smtClean="0"/>
          </a:p>
          <a:p>
            <a:pPr lvl="1"/>
            <a:r>
              <a:rPr lang="en-US" dirty="0" smtClean="0"/>
              <a:t>The building process can be broken down into discrete steps (difference between Builder and Abstract Factory)</a:t>
            </a:r>
          </a:p>
          <a:p>
            <a:pPr lvl="1"/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insulate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clients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knowledge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actual</a:t>
            </a:r>
            <a:r>
              <a:rPr lang="tr-TR" dirty="0" smtClean="0"/>
              <a:t> </a:t>
            </a:r>
            <a:r>
              <a:rPr lang="tr-TR" dirty="0" err="1" smtClean="0"/>
              <a:t>creation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/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resulting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Structure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616" y="1571612"/>
            <a:ext cx="856720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Participants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Builder</a:t>
            </a:r>
            <a:endParaRPr lang="tr-TR" dirty="0" smtClean="0"/>
          </a:p>
          <a:p>
            <a:pPr lvl="1"/>
            <a:r>
              <a:rPr lang="en-US" dirty="0" smtClean="0"/>
              <a:t>specifies an abstract interface for creating parts of a </a:t>
            </a:r>
            <a:r>
              <a:rPr lang="tr-TR" dirty="0" smtClean="0"/>
              <a:t>p</a:t>
            </a:r>
            <a:r>
              <a:rPr lang="en-US" dirty="0" err="1" smtClean="0"/>
              <a:t>roduct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endParaRPr lang="tr-TR" dirty="0" smtClean="0"/>
          </a:p>
          <a:p>
            <a:r>
              <a:rPr lang="tr-TR" dirty="0" err="1" smtClean="0"/>
              <a:t>ConcreteBuilder</a:t>
            </a:r>
            <a:endParaRPr lang="tr-TR" dirty="0" smtClean="0"/>
          </a:p>
          <a:p>
            <a:pPr lvl="1"/>
            <a:r>
              <a:rPr lang="en-US" dirty="0" smtClean="0"/>
              <a:t>Implements the Builder Interface</a:t>
            </a:r>
          </a:p>
          <a:p>
            <a:pPr lvl="1"/>
            <a:r>
              <a:rPr lang="en-US" dirty="0" smtClean="0"/>
              <a:t>Defines and keeps track of the representation it creates</a:t>
            </a:r>
          </a:p>
          <a:p>
            <a:pPr lvl="1"/>
            <a:r>
              <a:rPr lang="tr-TR" dirty="0" smtClean="0"/>
              <a:t>P</a:t>
            </a:r>
            <a:r>
              <a:rPr lang="en-US" dirty="0" err="1" smtClean="0"/>
              <a:t>rovides</a:t>
            </a:r>
            <a:r>
              <a:rPr lang="en-US" dirty="0" smtClean="0"/>
              <a:t> an interface for retrieving the product</a:t>
            </a:r>
            <a:endParaRPr lang="tr-TR" dirty="0" smtClean="0"/>
          </a:p>
          <a:p>
            <a:r>
              <a:rPr lang="tr-TR" dirty="0" err="1" smtClean="0"/>
              <a:t>Director</a:t>
            </a:r>
            <a:endParaRPr lang="tr-TR" dirty="0" smtClean="0"/>
          </a:p>
          <a:p>
            <a:pPr lvl="1"/>
            <a:r>
              <a:rPr lang="en-US" dirty="0" smtClean="0"/>
              <a:t>constructs an object using the Builder interface</a:t>
            </a:r>
            <a:endParaRPr lang="tr-TR" dirty="0" smtClean="0"/>
          </a:p>
          <a:p>
            <a:r>
              <a:rPr lang="tr-TR" dirty="0" err="1" smtClean="0"/>
              <a:t>Product</a:t>
            </a:r>
            <a:endParaRPr lang="tr-TR" dirty="0" smtClean="0"/>
          </a:p>
          <a:p>
            <a:pPr lvl="1"/>
            <a:r>
              <a:rPr lang="en-US" dirty="0" smtClean="0"/>
              <a:t>represents the complex object under construction</a:t>
            </a:r>
            <a:endParaRPr lang="tr-TR" dirty="0" smtClean="0"/>
          </a:p>
          <a:p>
            <a:endParaRPr lang="tr-TR" dirty="0" smtClean="0"/>
          </a:p>
          <a:p>
            <a:pPr lvl="1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Collaborations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The client creates the Director object and configures it with the desired</a:t>
            </a:r>
            <a:r>
              <a:rPr lang="tr-TR" dirty="0" smtClean="0"/>
              <a:t> b</a:t>
            </a:r>
            <a:r>
              <a:rPr lang="en-US" dirty="0" err="1" smtClean="0"/>
              <a:t>uilder</a:t>
            </a:r>
            <a:r>
              <a:rPr lang="en-US" dirty="0" smtClean="0"/>
              <a:t> object</a:t>
            </a:r>
            <a:endParaRPr lang="tr-TR" dirty="0" smtClean="0"/>
          </a:p>
          <a:p>
            <a:r>
              <a:rPr lang="en-US" dirty="0" smtClean="0"/>
              <a:t>Director notifies the builder whenever a part of the product should be built</a:t>
            </a:r>
            <a:endParaRPr lang="tr-TR" dirty="0" smtClean="0"/>
          </a:p>
          <a:p>
            <a:r>
              <a:rPr lang="en-US" dirty="0" smtClean="0"/>
              <a:t>Builder handles requests from the director and adds parts to the product</a:t>
            </a:r>
            <a:endParaRPr lang="tr-TR" dirty="0" smtClean="0"/>
          </a:p>
          <a:p>
            <a:r>
              <a:rPr lang="en-US" dirty="0" smtClean="0"/>
              <a:t>The client retrieves the product from the builder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Implementation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Typically there's an abstract Builder class that defines an operation for each</a:t>
            </a:r>
            <a:r>
              <a:rPr lang="tr-TR" dirty="0" smtClean="0"/>
              <a:t> </a:t>
            </a:r>
            <a:r>
              <a:rPr lang="en-US" dirty="0" smtClean="0"/>
              <a:t>component that a director may ask it to create. The operations do nothing by default.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ConcreteBuilder</a:t>
            </a:r>
            <a:r>
              <a:rPr lang="en-US" dirty="0" smtClean="0"/>
              <a:t> class overrides operations for components it's interested in</a:t>
            </a:r>
            <a:r>
              <a:rPr lang="tr-TR" dirty="0" smtClean="0"/>
              <a:t> </a:t>
            </a:r>
            <a:r>
              <a:rPr lang="en-US" dirty="0" smtClean="0"/>
              <a:t>creating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Let’s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it on Java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Benefits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Encapsulates the way a complex object is constructed</a:t>
            </a:r>
            <a:endParaRPr lang="tr-TR" dirty="0" smtClean="0"/>
          </a:p>
          <a:p>
            <a:r>
              <a:rPr lang="en-US" dirty="0" smtClean="0"/>
              <a:t>Allows objects to be constructed in a multistep and varying process </a:t>
            </a:r>
            <a:endParaRPr lang="tr-TR" dirty="0" smtClean="0"/>
          </a:p>
          <a:p>
            <a:r>
              <a:rPr lang="en-US" dirty="0" smtClean="0"/>
              <a:t>Hides the internal representation of the product from the client</a:t>
            </a:r>
            <a:endParaRPr lang="tr-TR" dirty="0" smtClean="0"/>
          </a:p>
          <a:p>
            <a:r>
              <a:rPr lang="en-US" dirty="0" smtClean="0"/>
              <a:t>Product implementations can be swapped in and out because the client only sees an abstract interface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Drawbacks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Often used for building composite structures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Constructing objects requires more domain knowledge of the client than when using Factory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254</TotalTime>
  <Words>385</Words>
  <PresentationFormat>Ekran Gösterisi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Cumba</vt:lpstr>
      <vt:lpstr>BUILDER PATTERN</vt:lpstr>
      <vt:lpstr>Definition </vt:lpstr>
      <vt:lpstr>Applicability</vt:lpstr>
      <vt:lpstr>Structure</vt:lpstr>
      <vt:lpstr>Participants</vt:lpstr>
      <vt:lpstr>Collaborations</vt:lpstr>
      <vt:lpstr>Implementation</vt:lpstr>
      <vt:lpstr>Benefits</vt:lpstr>
      <vt:lpstr>Uses and Drawbacks</vt:lpstr>
      <vt:lpstr>Known Uses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PATTERN</dc:title>
  <cp:lastModifiedBy>senol</cp:lastModifiedBy>
  <cp:revision>33</cp:revision>
  <dcterms:modified xsi:type="dcterms:W3CDTF">2010-03-16T10:18:44Z</dcterms:modified>
</cp:coreProperties>
</file>