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Asıl metin stillerini düzenlemek için tıklatın</a:t>
            </a:r>
          </a:p>
          <a:p>
            <a:pPr lvl="1" eaLnBrk="1" latinLnBrk="0" hangingPunct="1"/>
            <a:r>
              <a:rPr lang="en-US" smtClean="0"/>
              <a:t>İkinci düzey</a:t>
            </a:r>
          </a:p>
          <a:p>
            <a:pPr lvl="2" eaLnBrk="1" latinLnBrk="0" hangingPunct="1"/>
            <a:r>
              <a:rPr lang="en-US" smtClean="0"/>
              <a:t>Üçüncü düzey</a:t>
            </a:r>
          </a:p>
          <a:p>
            <a:pPr lvl="3" eaLnBrk="1" latinLnBrk="0" hangingPunct="1"/>
            <a:r>
              <a:rPr lang="en-US" smtClean="0"/>
              <a:t>Dördüncü düzey</a:t>
            </a:r>
          </a:p>
          <a:p>
            <a:pPr lvl="4" eaLnBrk="1" latinLnBrk="0" hangingPunct="1"/>
            <a:r>
              <a:rPr lang="en-US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Resim eklemek için simgeyi tıklatın</a:t>
            </a:r>
            <a:endParaRPr kumimoji="0"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Asıl başlık stili için tıklatın</a:t>
            </a:r>
            <a:endParaRPr kumimoji="0" lang="en-US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Asıl metin stillerini düzenlemek için tıklatın</a:t>
            </a:r>
          </a:p>
          <a:p>
            <a:pPr lvl="1" eaLnBrk="1" latinLnBrk="0" hangingPunct="1"/>
            <a:r>
              <a:rPr kumimoji="0" lang="en-US" smtClean="0"/>
              <a:t>İkinci düzey</a:t>
            </a:r>
          </a:p>
          <a:p>
            <a:pPr lvl="2" eaLnBrk="1" latinLnBrk="0" hangingPunct="1"/>
            <a:r>
              <a:rPr kumimoji="0" lang="en-US" smtClean="0"/>
              <a:t>Üçüncü düzey</a:t>
            </a:r>
          </a:p>
          <a:p>
            <a:pPr lvl="3" eaLnBrk="1" latinLnBrk="0" hangingPunct="1"/>
            <a:r>
              <a:rPr kumimoji="0" lang="en-US" smtClean="0"/>
              <a:t>Dördüncü düzey</a:t>
            </a:r>
          </a:p>
          <a:p>
            <a:pPr lvl="4" eaLnBrk="1" latinLnBrk="0" hangingPunct="1"/>
            <a:r>
              <a:rPr kumimoji="0" lang="en-US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714077-ADBE-4D76-9526-110FB6EDD4C5}" type="datetimeFigureOut">
              <a:rPr lang="tr-TR" smtClean="0"/>
              <a:t>16.03.2010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04647A-FDE2-4492-A6BC-E37572853E3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BIM460 Software Modeling</a:t>
            </a:r>
          </a:p>
          <a:p>
            <a:r>
              <a:rPr lang="en-US" dirty="0" err="1" smtClean="0"/>
              <a:t>Fevzi</a:t>
            </a:r>
            <a:r>
              <a:rPr lang="en-US" dirty="0" smtClean="0"/>
              <a:t> APAYDIN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Demo</a:t>
            </a:r>
            <a:r>
              <a:rPr lang="tr-TR" dirty="0" smtClean="0"/>
              <a:t>	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The Design Patterns Java Companion, </a:t>
            </a:r>
            <a:r>
              <a:rPr lang="en-US" dirty="0" smtClean="0"/>
              <a:t>James</a:t>
            </a:r>
            <a:r>
              <a:rPr lang="tr-TR" dirty="0" smtClean="0"/>
              <a:t> </a:t>
            </a:r>
            <a:r>
              <a:rPr lang="en-US" dirty="0" err="1" smtClean="0"/>
              <a:t>W.Cooper</a:t>
            </a:r>
            <a:endParaRPr lang="en-US" dirty="0" smtClean="0"/>
          </a:p>
          <a:p>
            <a:pPr lvl="1"/>
            <a:r>
              <a:rPr lang="it-IT" sz="2400" dirty="0" smtClean="0"/>
              <a:t>Design Patterns, </a:t>
            </a:r>
            <a:endParaRPr lang="tr-TR" sz="2400" dirty="0" smtClean="0"/>
          </a:p>
          <a:p>
            <a:pPr lvl="2">
              <a:buNone/>
            </a:pPr>
            <a:r>
              <a:rPr lang="tr-TR" sz="2200" dirty="0" smtClean="0"/>
              <a:t>	</a:t>
            </a:r>
            <a:r>
              <a:rPr lang="it-IT" sz="2200" dirty="0" smtClean="0"/>
              <a:t>Elements </a:t>
            </a:r>
            <a:r>
              <a:rPr lang="it-IT" sz="2200" dirty="0" smtClean="0"/>
              <a:t>of Reusable Object – Oriented </a:t>
            </a:r>
            <a:r>
              <a:rPr lang="it-IT" sz="2200" dirty="0" smtClean="0"/>
              <a:t>Software</a:t>
            </a:r>
            <a:r>
              <a:rPr lang="tr-TR" sz="2200" dirty="0" smtClean="0"/>
              <a:t> </a:t>
            </a:r>
            <a:r>
              <a:rPr lang="en-US" sz="2200" dirty="0" smtClean="0"/>
              <a:t>Serena </a:t>
            </a:r>
            <a:r>
              <a:rPr lang="en-US" sz="2200" dirty="0" err="1" smtClean="0"/>
              <a:t>Fabbri</a:t>
            </a:r>
            <a:endParaRPr lang="en-US" sz="2200" dirty="0" smtClean="0"/>
          </a:p>
          <a:p>
            <a:pPr lvl="1"/>
            <a:r>
              <a:rPr lang="tr-TR" sz="2400" dirty="0" err="1" smtClean="0"/>
              <a:t>Head</a:t>
            </a:r>
            <a:r>
              <a:rPr lang="tr-TR" sz="2400" dirty="0" smtClean="0"/>
              <a:t> </a:t>
            </a:r>
            <a:r>
              <a:rPr lang="tr-TR" sz="2400" dirty="0" err="1" smtClean="0"/>
              <a:t>First</a:t>
            </a:r>
            <a:r>
              <a:rPr lang="tr-TR" sz="2400" dirty="0" smtClean="0"/>
              <a:t> </a:t>
            </a:r>
            <a:r>
              <a:rPr lang="tr-TR" sz="2400" dirty="0" err="1" smtClean="0"/>
              <a:t>Design</a:t>
            </a:r>
            <a:r>
              <a:rPr lang="tr-TR" sz="2400" dirty="0" smtClean="0"/>
              <a:t> </a:t>
            </a:r>
            <a:r>
              <a:rPr lang="tr-TR" sz="2400" dirty="0" err="1" smtClean="0"/>
              <a:t>Patterns</a:t>
            </a:r>
            <a:r>
              <a:rPr lang="tr-TR" sz="2400" dirty="0" smtClean="0"/>
              <a:t>, </a:t>
            </a:r>
            <a:r>
              <a:rPr lang="tr-TR" sz="2400" dirty="0" err="1" smtClean="0"/>
              <a:t>O’Reilly</a:t>
            </a:r>
            <a:endParaRPr lang="it-IT" sz="2400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!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 smtClean="0"/>
              <a:t>a way to access the elements of an aggregate object </a:t>
            </a:r>
            <a:r>
              <a:rPr lang="en-US" dirty="0" smtClean="0"/>
              <a:t>sequentially</a:t>
            </a:r>
            <a:r>
              <a:rPr lang="tr-TR" dirty="0" smtClean="0"/>
              <a:t> </a:t>
            </a:r>
            <a:r>
              <a:rPr lang="en-US" dirty="0" smtClean="0"/>
              <a:t>without exposing </a:t>
            </a:r>
            <a:r>
              <a:rPr lang="en-US" dirty="0" smtClean="0"/>
              <a:t>its underlying </a:t>
            </a:r>
            <a:r>
              <a:rPr lang="en-US" dirty="0" smtClean="0"/>
              <a:t>representation</a:t>
            </a:r>
            <a:r>
              <a:rPr lang="tr-TR" dirty="0" smtClean="0"/>
              <a:t>.</a:t>
            </a:r>
          </a:p>
          <a:p>
            <a:r>
              <a:rPr lang="en-US" dirty="0" smtClean="0"/>
              <a:t>An aggregate object is an object that contains other objects for the </a:t>
            </a:r>
            <a:r>
              <a:rPr lang="en-US" dirty="0" smtClean="0"/>
              <a:t>purpose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grouping those objects as a unit. It is </a:t>
            </a:r>
            <a:r>
              <a:rPr lang="en-US" dirty="0" smtClean="0"/>
              <a:t>also</a:t>
            </a:r>
            <a:r>
              <a:rPr lang="tr-TR" dirty="0" smtClean="0"/>
              <a:t> </a:t>
            </a:r>
            <a:r>
              <a:rPr lang="en-US" dirty="0" smtClean="0"/>
              <a:t>called </a:t>
            </a:r>
            <a:r>
              <a:rPr lang="en-US" dirty="0" smtClean="0"/>
              <a:t>a container or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collection</a:t>
            </a:r>
            <a:r>
              <a:rPr lang="en-US" dirty="0" smtClean="0"/>
              <a:t>. Examples are a linked list and a hash table.</a:t>
            </a:r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183880" cy="1051560"/>
          </a:xfrm>
        </p:spPr>
        <p:txBody>
          <a:bodyPr/>
          <a:lstStyle/>
          <a:p>
            <a:r>
              <a:rPr lang="tr-TR" dirty="0" err="1" smtClean="0"/>
              <a:t>Iterator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- </a:t>
            </a:r>
            <a:r>
              <a:rPr lang="tr-TR" dirty="0" err="1" smtClean="0"/>
              <a:t>Objective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aggregate object such as a list should allow a way to traverse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elements </a:t>
            </a:r>
            <a:r>
              <a:rPr lang="en-US" dirty="0" smtClean="0"/>
              <a:t>without exposing its internal </a:t>
            </a:r>
            <a:r>
              <a:rPr lang="en-US" dirty="0" smtClean="0"/>
              <a:t>structure</a:t>
            </a:r>
            <a:r>
              <a:rPr lang="tr-TR" dirty="0" smtClean="0"/>
              <a:t>.</a:t>
            </a:r>
          </a:p>
          <a:p>
            <a:r>
              <a:rPr lang="en-US" dirty="0" smtClean="0"/>
              <a:t>It should allow different traversal </a:t>
            </a:r>
            <a:r>
              <a:rPr lang="en-US" dirty="0" smtClean="0"/>
              <a:t>methods</a:t>
            </a:r>
            <a:r>
              <a:rPr lang="tr-TR" dirty="0" smtClean="0"/>
              <a:t>.</a:t>
            </a:r>
          </a:p>
          <a:p>
            <a:r>
              <a:rPr lang="en-US" dirty="0" smtClean="0"/>
              <a:t>It should allow multiple traversals to be in progress </a:t>
            </a:r>
            <a:r>
              <a:rPr lang="en-US" dirty="0" smtClean="0"/>
              <a:t>concurrently</a:t>
            </a:r>
            <a:r>
              <a:rPr lang="tr-TR" dirty="0" smtClean="0"/>
              <a:t>.</a:t>
            </a:r>
          </a:p>
          <a:p>
            <a:r>
              <a:rPr lang="en-US" dirty="0" smtClean="0"/>
              <a:t>But, we really do not want to add all these methods to the interface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aggregate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Motivation</a:t>
            </a:r>
            <a:r>
              <a:rPr lang="tr-TR" dirty="0" smtClean="0"/>
              <a:t>	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List</a:t>
            </a:r>
            <a:r>
              <a:rPr lang="tr-TR" dirty="0" smtClean="0"/>
              <a:t> </a:t>
            </a:r>
            <a:r>
              <a:rPr lang="tr-TR" dirty="0" err="1" smtClean="0"/>
              <a:t>aggregate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iterator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Iterator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1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71678"/>
            <a:ext cx="671120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...</a:t>
            </a:r>
          </a:p>
          <a:p>
            <a:r>
              <a:rPr lang="tr-TR" b="1" dirty="0" err="1" smtClean="0"/>
              <a:t>List</a:t>
            </a:r>
            <a:r>
              <a:rPr lang="tr-TR" b="1" dirty="0" smtClean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 = </a:t>
            </a:r>
            <a:r>
              <a:rPr lang="tr-TR" b="1" dirty="0" err="1" smtClean="0"/>
              <a:t>new</a:t>
            </a:r>
            <a:r>
              <a:rPr lang="tr-TR" b="1" dirty="0" smtClean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();</a:t>
            </a:r>
          </a:p>
          <a:p>
            <a:r>
              <a:rPr lang="tr-TR" b="1" dirty="0" smtClean="0"/>
              <a:t>...</a:t>
            </a:r>
          </a:p>
          <a:p>
            <a:r>
              <a:rPr lang="tr-TR" b="1" dirty="0" err="1" smtClean="0"/>
              <a:t>ListIterator</a:t>
            </a:r>
            <a:r>
              <a:rPr lang="tr-TR" b="1" dirty="0" smtClean="0"/>
              <a:t> </a:t>
            </a:r>
            <a:r>
              <a:rPr lang="tr-TR" b="1" dirty="0" err="1" smtClean="0"/>
              <a:t>iterator</a:t>
            </a:r>
            <a:r>
              <a:rPr lang="tr-TR" b="1" dirty="0" smtClean="0"/>
              <a:t> = </a:t>
            </a:r>
            <a:r>
              <a:rPr lang="tr-TR" b="1" dirty="0" err="1" smtClean="0"/>
              <a:t>new</a:t>
            </a:r>
            <a:r>
              <a:rPr lang="tr-TR" b="1" dirty="0" smtClean="0"/>
              <a:t> </a:t>
            </a:r>
            <a:r>
              <a:rPr lang="tr-TR" b="1" dirty="0" err="1" smtClean="0"/>
              <a:t>ListIterator</a:t>
            </a:r>
            <a:r>
              <a:rPr lang="tr-TR" b="1" dirty="0" smtClean="0"/>
              <a:t>(</a:t>
            </a:r>
            <a:r>
              <a:rPr lang="tr-TR" b="1" dirty="0" err="1" smtClean="0"/>
              <a:t>list</a:t>
            </a:r>
            <a:r>
              <a:rPr lang="tr-TR" b="1" dirty="0" smtClean="0"/>
              <a:t>);</a:t>
            </a:r>
          </a:p>
          <a:p>
            <a:r>
              <a:rPr lang="tr-TR" b="1" dirty="0" err="1" smtClean="0"/>
              <a:t>iterator</a:t>
            </a:r>
            <a:r>
              <a:rPr lang="tr-TR" b="1" dirty="0" smtClean="0"/>
              <a:t>.</a:t>
            </a:r>
            <a:r>
              <a:rPr lang="tr-TR" b="1" dirty="0" err="1" smtClean="0"/>
              <a:t>First</a:t>
            </a:r>
            <a:r>
              <a:rPr lang="tr-TR" b="1" dirty="0" smtClean="0"/>
              <a:t>();</a:t>
            </a:r>
          </a:p>
          <a:p>
            <a:r>
              <a:rPr lang="tr-TR" b="1" dirty="0" err="1" smtClean="0"/>
              <a:t>while</a:t>
            </a:r>
            <a:r>
              <a:rPr lang="tr-TR" b="1" dirty="0" smtClean="0"/>
              <a:t> (!</a:t>
            </a:r>
            <a:r>
              <a:rPr lang="tr-TR" b="1" dirty="0" err="1" smtClean="0"/>
              <a:t>iterator</a:t>
            </a:r>
            <a:r>
              <a:rPr lang="tr-TR" b="1" dirty="0" smtClean="0"/>
              <a:t>.</a:t>
            </a:r>
            <a:r>
              <a:rPr lang="tr-TR" b="1" dirty="0" err="1" smtClean="0"/>
              <a:t>IsDone</a:t>
            </a:r>
            <a:r>
              <a:rPr lang="tr-TR" b="1" dirty="0" smtClean="0"/>
              <a:t>()) {</a:t>
            </a:r>
          </a:p>
          <a:p>
            <a:r>
              <a:rPr lang="tr-TR" b="1" dirty="0" err="1" smtClean="0"/>
              <a:t>Object</a:t>
            </a:r>
            <a:r>
              <a:rPr lang="tr-TR" b="1" dirty="0" smtClean="0"/>
              <a:t> </a:t>
            </a:r>
            <a:r>
              <a:rPr lang="tr-TR" b="1" dirty="0" err="1" smtClean="0"/>
              <a:t>item</a:t>
            </a:r>
            <a:r>
              <a:rPr lang="tr-TR" b="1" dirty="0" smtClean="0"/>
              <a:t> = </a:t>
            </a:r>
            <a:r>
              <a:rPr lang="tr-TR" b="1" dirty="0" err="1" smtClean="0"/>
              <a:t>iterator</a:t>
            </a:r>
            <a:r>
              <a:rPr lang="tr-TR" b="1" dirty="0" smtClean="0"/>
              <a:t>.</a:t>
            </a:r>
            <a:r>
              <a:rPr lang="tr-TR" b="1" dirty="0" err="1" smtClean="0"/>
              <a:t>CurrentItem</a:t>
            </a:r>
            <a:r>
              <a:rPr lang="tr-TR" b="1" dirty="0" smtClean="0"/>
              <a:t>();</a:t>
            </a:r>
          </a:p>
          <a:p>
            <a:r>
              <a:rPr lang="en-US" b="1" dirty="0" smtClean="0"/>
              <a:t>// Code here to process item.</a:t>
            </a:r>
          </a:p>
          <a:p>
            <a:r>
              <a:rPr lang="tr-TR" b="1" dirty="0" err="1" smtClean="0"/>
              <a:t>iterator</a:t>
            </a:r>
            <a:r>
              <a:rPr lang="tr-TR" b="1" dirty="0" smtClean="0"/>
              <a:t>.</a:t>
            </a:r>
            <a:r>
              <a:rPr lang="tr-TR" b="1" dirty="0" err="1" smtClean="0"/>
              <a:t>Next</a:t>
            </a:r>
            <a:r>
              <a:rPr lang="tr-TR" b="1" dirty="0" smtClean="0"/>
              <a:t>();</a:t>
            </a:r>
          </a:p>
          <a:p>
            <a:r>
              <a:rPr lang="tr-TR" b="1" dirty="0" smtClean="0"/>
              <a:t>}</a:t>
            </a:r>
          </a:p>
          <a:p>
            <a:r>
              <a:rPr lang="tr-TR" b="1" dirty="0" smtClean="0"/>
              <a:t>...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Typical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ListIterator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Iterator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;</a:t>
            </a:r>
          </a:p>
          <a:p>
            <a:r>
              <a:rPr lang="en-US" dirty="0" smtClean="0"/>
              <a:t>To support traversals of aggregate </a:t>
            </a:r>
            <a:r>
              <a:rPr lang="en-US" dirty="0" smtClean="0"/>
              <a:t>objects</a:t>
            </a:r>
            <a:r>
              <a:rPr lang="tr-TR" dirty="0" smtClean="0"/>
              <a:t> </a:t>
            </a:r>
            <a:r>
              <a:rPr lang="en-US" dirty="0" smtClean="0"/>
              <a:t>without </a:t>
            </a:r>
            <a:r>
              <a:rPr lang="en-US" dirty="0" smtClean="0"/>
              <a:t>exposing their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.</a:t>
            </a:r>
          </a:p>
          <a:p>
            <a:r>
              <a:rPr lang="en-US" dirty="0" smtClean="0"/>
              <a:t>To support multiple, concurrent traversals of aggregate </a:t>
            </a:r>
            <a:r>
              <a:rPr lang="en-US" dirty="0" smtClean="0"/>
              <a:t>objects</a:t>
            </a:r>
            <a:r>
              <a:rPr lang="tr-TR" dirty="0" smtClean="0"/>
              <a:t>.</a:t>
            </a:r>
          </a:p>
          <a:p>
            <a:r>
              <a:rPr lang="en-US" dirty="0" smtClean="0"/>
              <a:t>To provide a uniform interface for traversing different aggregate </a:t>
            </a:r>
            <a:r>
              <a:rPr lang="en-US" dirty="0" smtClean="0"/>
              <a:t>structures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Applicability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Structure</a:t>
            </a:r>
            <a:r>
              <a:rPr lang="tr-TR" dirty="0" smtClean="0"/>
              <a:t>	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07" y="1285860"/>
            <a:ext cx="89866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Iterator</a:t>
            </a:r>
            <a:r>
              <a:rPr lang="tr-TR" b="1" dirty="0" smtClean="0"/>
              <a:t>: </a:t>
            </a:r>
            <a:r>
              <a:rPr lang="en-US" dirty="0" smtClean="0"/>
              <a:t>Defines an interface for accessing and traversing </a:t>
            </a:r>
            <a:r>
              <a:rPr lang="en-US" dirty="0" smtClean="0"/>
              <a:t>elements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ConcreteIterator</a:t>
            </a:r>
            <a:r>
              <a:rPr lang="tr-TR" b="1" dirty="0" smtClean="0"/>
              <a:t>:</a:t>
            </a:r>
            <a:endParaRPr lang="tr-TR" b="1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Implements the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r>
              <a:rPr lang="tr-TR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Keeps track of the current position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traversal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b="1" dirty="0" err="1" smtClean="0"/>
              <a:t>Aggregate</a:t>
            </a:r>
            <a:r>
              <a:rPr lang="tr-TR" b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Defines an interface for creating an </a:t>
            </a:r>
            <a:r>
              <a:rPr lang="en-US" dirty="0" err="1" smtClean="0"/>
              <a:t>Iterator</a:t>
            </a:r>
            <a:r>
              <a:rPr lang="en-US" dirty="0" smtClean="0"/>
              <a:t> object (a factory method</a:t>
            </a:r>
            <a:r>
              <a:rPr lang="en-US" dirty="0" smtClean="0"/>
              <a:t>!)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ConcreteAggregate</a:t>
            </a:r>
            <a:r>
              <a:rPr lang="tr-TR" b="1" dirty="0" smtClean="0"/>
              <a:t>: </a:t>
            </a:r>
            <a:r>
              <a:rPr lang="en-US" dirty="0" smtClean="0"/>
              <a:t>Implements </a:t>
            </a:r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creation interface to return an instance of the </a:t>
            </a:r>
            <a:r>
              <a:rPr lang="en-US" dirty="0" smtClean="0"/>
              <a:t>proper</a:t>
            </a:r>
            <a:r>
              <a:rPr lang="tr-TR" dirty="0" smtClean="0"/>
              <a:t> </a:t>
            </a:r>
            <a:r>
              <a:rPr lang="tr-TR" dirty="0" err="1" smtClean="0"/>
              <a:t>ConcreteIterator</a:t>
            </a:r>
            <a:r>
              <a:rPr lang="tr-TR" dirty="0" smtClean="0"/>
              <a:t>.</a:t>
            </a:r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Participants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could implement the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pattern “from scratch” in </a:t>
            </a:r>
            <a:r>
              <a:rPr lang="en-US" sz="2000" dirty="0" smtClean="0"/>
              <a:t>Java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But, as was the case with the Observer pattern, Java </a:t>
            </a:r>
            <a:r>
              <a:rPr lang="en-US" sz="2000" dirty="0" smtClean="0"/>
              <a:t>provides</a:t>
            </a:r>
            <a:r>
              <a:rPr lang="tr-TR" sz="2000" dirty="0" smtClean="0"/>
              <a:t> </a:t>
            </a:r>
            <a:r>
              <a:rPr lang="en-US" sz="2000" dirty="0" smtClean="0"/>
              <a:t>built-in </a:t>
            </a:r>
            <a:r>
              <a:rPr lang="en-US" sz="2000" dirty="0" smtClean="0"/>
              <a:t>support for the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</a:t>
            </a:r>
            <a:r>
              <a:rPr lang="en-US" sz="2000" dirty="0" smtClean="0"/>
              <a:t>pattern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java.util.Enumeration</a:t>
            </a:r>
            <a:r>
              <a:rPr lang="en-US" sz="2000" dirty="0" smtClean="0"/>
              <a:t> interface acts as the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</a:t>
            </a:r>
            <a:r>
              <a:rPr lang="en-US" sz="2000" dirty="0" smtClean="0"/>
              <a:t>interface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Aggregate classes that want to support iteration provide </a:t>
            </a:r>
            <a:r>
              <a:rPr lang="en-US" sz="2000" dirty="0" smtClean="0"/>
              <a:t>methods</a:t>
            </a:r>
            <a:r>
              <a:rPr lang="tr-TR" sz="2000" dirty="0" smtClean="0"/>
              <a:t> </a:t>
            </a:r>
            <a:r>
              <a:rPr lang="en-US" sz="2000" dirty="0" smtClean="0"/>
              <a:t>that </a:t>
            </a:r>
            <a:r>
              <a:rPr lang="en-US" sz="2000" dirty="0" smtClean="0"/>
              <a:t>return a reference to an Enumeration </a:t>
            </a:r>
            <a:r>
              <a:rPr lang="en-US" sz="2000" dirty="0" smtClean="0"/>
              <a:t>object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Java JDK 1.1 has a limited number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aggregate </a:t>
            </a:r>
            <a:r>
              <a:rPr lang="en-US" sz="2000" dirty="0" smtClean="0"/>
              <a:t>classes: </a:t>
            </a:r>
            <a:r>
              <a:rPr lang="en-US" sz="2000" dirty="0" smtClean="0"/>
              <a:t>Vector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Hashtable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Java JDK 1.2 introduced a new Collections package with </a:t>
            </a:r>
            <a:r>
              <a:rPr lang="en-US" sz="2000" dirty="0" smtClean="0"/>
              <a:t>more</a:t>
            </a:r>
            <a:r>
              <a:rPr lang="tr-TR" sz="2000" dirty="0" smtClean="0"/>
              <a:t> </a:t>
            </a:r>
            <a:r>
              <a:rPr lang="en-US" sz="2000" dirty="0" smtClean="0"/>
              <a:t>aggregate </a:t>
            </a:r>
            <a:r>
              <a:rPr lang="en-US" sz="2000" dirty="0" smtClean="0"/>
              <a:t>classes, including sets, lists, maps and an </a:t>
            </a:r>
            <a:r>
              <a:rPr lang="en-US" sz="2000" dirty="0" err="1" smtClean="0"/>
              <a:t>Iterator</a:t>
            </a:r>
            <a:r>
              <a:rPr lang="tr-TR" sz="2000" dirty="0" err="1" smtClean="0"/>
              <a:t>interface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</a:t>
            </a:r>
            <a:r>
              <a:rPr lang="tr-TR" dirty="0" err="1" smtClean="0"/>
              <a:t>Implementation</a:t>
            </a:r>
            <a:r>
              <a:rPr lang="tr-TR" dirty="0" smtClean="0"/>
              <a:t> Of </a:t>
            </a:r>
            <a:r>
              <a:rPr lang="tr-TR" dirty="0" err="1" smtClean="0"/>
              <a:t>Iterator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704</TotalTime>
  <Words>402</Words>
  <Application>Microsoft Office PowerPoint</Application>
  <PresentationFormat>Ekran Gösterisi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Concourse</vt:lpstr>
      <vt:lpstr>The Iterator Pattern</vt:lpstr>
      <vt:lpstr>Iterator Pattern - Objective</vt:lpstr>
      <vt:lpstr>Motivation </vt:lpstr>
      <vt:lpstr>Iterator Example 1</vt:lpstr>
      <vt:lpstr>Typical Client Code for ListIterator</vt:lpstr>
      <vt:lpstr>Applicability</vt:lpstr>
      <vt:lpstr>Structure </vt:lpstr>
      <vt:lpstr>Participants</vt:lpstr>
      <vt:lpstr>Java Implementation Of Iterator</vt:lpstr>
      <vt:lpstr>Demo 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Pattern Design</dc:title>
  <dc:creator>Webster</dc:creator>
  <cp:lastModifiedBy>Webster</cp:lastModifiedBy>
  <cp:revision>44</cp:revision>
  <dcterms:created xsi:type="dcterms:W3CDTF">2010-03-15T23:37:07Z</dcterms:created>
  <dcterms:modified xsi:type="dcterms:W3CDTF">2010-03-16T11:21:13Z</dcterms:modified>
</cp:coreProperties>
</file>