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</p:sldMasterIdLst>
  <p:sldIdLst>
    <p:sldId id="256" r:id="rId3"/>
    <p:sldId id="257" r:id="rId4"/>
    <p:sldId id="258" r:id="rId5"/>
    <p:sldId id="262" r:id="rId6"/>
    <p:sldId id="259" r:id="rId7"/>
    <p:sldId id="260" r:id="rId8"/>
    <p:sldId id="261" r:id="rId9"/>
    <p:sldId id="269" r:id="rId10"/>
    <p:sldId id="265" r:id="rId11"/>
    <p:sldId id="266" r:id="rId12"/>
    <p:sldId id="263" r:id="rId13"/>
    <p:sldId id="264" r:id="rId14"/>
    <p:sldId id="270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12" autoAdjust="0"/>
  </p:normalViewPr>
  <p:slideViewPr>
    <p:cSldViewPr>
      <p:cViewPr varScale="1">
        <p:scale>
          <a:sx n="100" d="100"/>
          <a:sy n="100" d="100"/>
        </p:scale>
        <p:origin x="-130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286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footer_graphic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5435827"/>
            <a:ext cx="9144000" cy="1420586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 cstate="print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odel%E2%80%93view%E2%80%93controller" TargetMode="External"/><Relationship Id="rId2" Type="http://schemas.openxmlformats.org/officeDocument/2006/relationships/hyperlink" Target="http://java.sun.com/blueprints/patterns/MVC-detailed.html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MVC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1065212"/>
          </a:xfrm>
        </p:spPr>
        <p:txBody>
          <a:bodyPr/>
          <a:lstStyle/>
          <a:p>
            <a:r>
              <a:rPr lang="tr-TR" dirty="0" smtClean="0"/>
              <a:t>(Model – View – Controller)</a:t>
            </a:r>
          </a:p>
          <a:p>
            <a:r>
              <a:rPr lang="tr-TR" dirty="0" smtClean="0"/>
              <a:t>						      </a:t>
            </a:r>
            <a:r>
              <a:rPr lang="tr-TR" sz="1600" dirty="0" smtClean="0"/>
              <a:t>by İbrahim Esen</a:t>
            </a:r>
            <a:endParaRPr lang="tr-TR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Other Implementations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573560"/>
          </a:xfrm>
        </p:spPr>
        <p:txBody>
          <a:bodyPr/>
          <a:lstStyle/>
          <a:p>
            <a:r>
              <a:rPr lang="tr-TR" dirty="0" smtClean="0"/>
              <a:t>Java EE Technologies</a:t>
            </a:r>
          </a:p>
          <a:p>
            <a:pPr lvl="1"/>
            <a:r>
              <a:rPr lang="tr-TR" dirty="0" smtClean="0"/>
              <a:t>Model – Classes, EJBs</a:t>
            </a:r>
          </a:p>
          <a:p>
            <a:pPr lvl="1"/>
            <a:r>
              <a:rPr lang="tr-TR" dirty="0" smtClean="0"/>
              <a:t>View – JSP Pages, HTML files (for JSF Facelets)</a:t>
            </a:r>
          </a:p>
          <a:p>
            <a:pPr lvl="1"/>
            <a:r>
              <a:rPr lang="tr-TR" dirty="0" smtClean="0"/>
              <a:t>Controller – Servlet, JSF Managed Beans</a:t>
            </a:r>
          </a:p>
          <a:p>
            <a:r>
              <a:rPr lang="tr-TR" dirty="0" smtClean="0"/>
              <a:t>Cocoa</a:t>
            </a:r>
          </a:p>
          <a:p>
            <a:r>
              <a:rPr lang="tr-TR" dirty="0" smtClean="0"/>
              <a:t>Adobe Flex</a:t>
            </a:r>
          </a:p>
          <a:p>
            <a:r>
              <a:rPr lang="tr-TR" dirty="0" smtClean="0"/>
              <a:t>MFC</a:t>
            </a:r>
          </a:p>
          <a:p>
            <a:r>
              <a:rPr lang="tr-TR" dirty="0" smtClean="0"/>
              <a:t>ASP.NET MVC</a:t>
            </a:r>
          </a:p>
          <a:p>
            <a:r>
              <a:rPr lang="tr-TR" dirty="0" smtClean="0"/>
              <a:t>...and many more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Pros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068259"/>
          </a:xfrm>
        </p:spPr>
        <p:txBody>
          <a:bodyPr/>
          <a:lstStyle/>
          <a:p>
            <a:r>
              <a:rPr lang="tr-TR" dirty="0" smtClean="0"/>
              <a:t>Multiple views of the same model</a:t>
            </a:r>
          </a:p>
          <a:p>
            <a:r>
              <a:rPr lang="tr-TR" dirty="0" smtClean="0"/>
              <a:t>View in sync via notifications</a:t>
            </a:r>
          </a:p>
          <a:p>
            <a:r>
              <a:rPr lang="tr-TR" dirty="0" smtClean="0"/>
              <a:t>Pluggable views and controllers</a:t>
            </a:r>
          </a:p>
          <a:p>
            <a:endParaRPr lang="tr-T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Cons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474524"/>
          </a:xfrm>
        </p:spPr>
        <p:txBody>
          <a:bodyPr/>
          <a:lstStyle/>
          <a:p>
            <a:r>
              <a:rPr lang="tr-TR" dirty="0" smtClean="0"/>
              <a:t>Increased design complexity</a:t>
            </a:r>
          </a:p>
          <a:p>
            <a:r>
              <a:rPr lang="tr-TR" dirty="0" smtClean="0"/>
              <a:t>Unnecessary view updates</a:t>
            </a:r>
          </a:p>
          <a:p>
            <a:r>
              <a:rPr lang="tr-TR" dirty="0" smtClean="0"/>
              <a:t>Close coupling of view and controller to model	</a:t>
            </a:r>
          </a:p>
          <a:p>
            <a:pPr lvl="1"/>
            <a:r>
              <a:rPr lang="tr-TR" dirty="0" smtClean="0"/>
              <a:t>Method calls on model</a:t>
            </a:r>
          </a:p>
          <a:p>
            <a:pPr lvl="1"/>
            <a:r>
              <a:rPr lang="tr-TR" dirty="0" smtClean="0"/>
              <a:t>Can be solved by Command pattern</a:t>
            </a:r>
            <a:endParaRPr lang="tr-T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References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748719"/>
          </a:xfrm>
        </p:spPr>
        <p:txBody>
          <a:bodyPr/>
          <a:lstStyle/>
          <a:p>
            <a:r>
              <a:rPr lang="tr-TR" sz="2800" dirty="0" smtClean="0">
                <a:hlinkClick r:id="rId2"/>
              </a:rPr>
              <a:t>http://java.sun.com/blueprints/patterns/MVC-detailed.html</a:t>
            </a:r>
            <a:endParaRPr lang="tr-TR" sz="2800" dirty="0" smtClean="0"/>
          </a:p>
          <a:p>
            <a:r>
              <a:rPr lang="tr-TR" sz="2800" dirty="0" smtClean="0">
                <a:hlinkClick r:id="rId3"/>
              </a:rPr>
              <a:t>http://en.wikipedia.org/wiki/Model%E2%80%93view%E2%80%93controller</a:t>
            </a:r>
            <a:endParaRPr lang="tr-TR" sz="2800" dirty="0" smtClean="0"/>
          </a:p>
          <a:p>
            <a:r>
              <a:rPr lang="en-US" sz="2800" dirty="0" smtClean="0"/>
              <a:t>Pattern-Oriented Software Architecture Volume 1: A System of Patterns</a:t>
            </a:r>
          </a:p>
          <a:p>
            <a:pPr lvl="1"/>
            <a:r>
              <a:rPr lang="tr-TR" dirty="0" smtClean="0"/>
              <a:t>http://www.amazon.com/Pattern-Oriented-Software-Architecture-System-Patterns/dp/0471958697</a:t>
            </a:r>
            <a:endParaRPr lang="tr-TR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406813"/>
          </a:xfrm>
        </p:spPr>
        <p:txBody>
          <a:bodyPr/>
          <a:lstStyle/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 algn="ctr">
              <a:buNone/>
            </a:pPr>
            <a:r>
              <a:rPr lang="tr-TR" sz="5200" dirty="0" err="1" smtClean="0"/>
              <a:t>Questions</a:t>
            </a:r>
            <a:r>
              <a:rPr lang="tr-TR" sz="5200" dirty="0" smtClean="0"/>
              <a:t> ?</a:t>
            </a:r>
            <a:endParaRPr lang="tr-TR" sz="5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Purpose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053144"/>
          </a:xfrm>
        </p:spPr>
        <p:txBody>
          <a:bodyPr/>
          <a:lstStyle/>
          <a:p>
            <a:r>
              <a:rPr lang="tr-TR" dirty="0" smtClean="0"/>
              <a:t>C</a:t>
            </a:r>
            <a:r>
              <a:rPr lang="en-US" dirty="0" smtClean="0"/>
              <a:t>ommonly used</a:t>
            </a:r>
            <a:r>
              <a:rPr lang="tr-TR" dirty="0" smtClean="0"/>
              <a:t>,</a:t>
            </a:r>
            <a:r>
              <a:rPr lang="en-US" dirty="0" smtClean="0"/>
              <a:t> powerful </a:t>
            </a:r>
            <a:r>
              <a:rPr lang="en-US" dirty="0" err="1" smtClean="0"/>
              <a:t>architectur</a:t>
            </a:r>
            <a:r>
              <a:rPr lang="tr-TR" dirty="0" smtClean="0"/>
              <a:t>al pattern</a:t>
            </a:r>
            <a:r>
              <a:rPr lang="en-US" dirty="0" smtClean="0"/>
              <a:t> for GUI</a:t>
            </a:r>
            <a:endParaRPr lang="tr-TR" dirty="0" smtClean="0"/>
          </a:p>
          <a:p>
            <a:r>
              <a:rPr lang="tr-TR" dirty="0" smtClean="0"/>
              <a:t>Seperation of domain logic from presentation</a:t>
            </a:r>
          </a:p>
          <a:p>
            <a:r>
              <a:rPr lang="tr-TR" dirty="0" smtClean="0"/>
              <a:t>Reuse business model behaviors</a:t>
            </a:r>
          </a:p>
          <a:p>
            <a:pPr>
              <a:buNone/>
            </a:pPr>
            <a:endParaRPr lang="tr-TR" dirty="0" smtClean="0"/>
          </a:p>
          <a:p>
            <a:r>
              <a:rPr lang="tr-TR" dirty="0" smtClean="0"/>
              <a:t>First in </a:t>
            </a:r>
            <a:r>
              <a:rPr lang="en-US" dirty="0" smtClean="0"/>
              <a:t>1979 on Smalltalk at Xerox labs</a:t>
            </a:r>
            <a:endParaRPr lang="tr-T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Motivation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984885"/>
          </a:xfrm>
        </p:spPr>
        <p:txBody>
          <a:bodyPr/>
          <a:lstStyle/>
          <a:p>
            <a:r>
              <a:rPr lang="tr-TR" dirty="0" smtClean="0"/>
              <a:t>Same data, various presentations</a:t>
            </a:r>
          </a:p>
          <a:p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286000"/>
            <a:ext cx="6400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Structure</a:t>
            </a:r>
            <a:endParaRPr lang="tr-T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219200"/>
            <a:ext cx="5791200" cy="405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Model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151632"/>
          </a:xfrm>
        </p:spPr>
        <p:txBody>
          <a:bodyPr/>
          <a:lstStyle/>
          <a:p>
            <a:r>
              <a:rPr lang="tr-TR" dirty="0" smtClean="0"/>
              <a:t>Manage Information</a:t>
            </a:r>
          </a:p>
          <a:p>
            <a:r>
              <a:rPr lang="tr-TR" dirty="0" smtClean="0"/>
              <a:t>Responds to queries</a:t>
            </a:r>
          </a:p>
          <a:p>
            <a:r>
              <a:rPr lang="tr-TR" dirty="0" smtClean="0"/>
              <a:t>Expose business functionality</a:t>
            </a:r>
          </a:p>
          <a:p>
            <a:r>
              <a:rPr lang="tr-TR" dirty="0" smtClean="0"/>
              <a:t>Notify views of changes</a:t>
            </a:r>
          </a:p>
          <a:p>
            <a:pPr lvl="1"/>
            <a:r>
              <a:rPr lang="tr-TR" dirty="0" smtClean="0"/>
              <a:t>Observer pattern or Push &amp; Pull methods</a:t>
            </a:r>
          </a:p>
          <a:p>
            <a:endParaRPr lang="tr-T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View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609945"/>
          </a:xfrm>
        </p:spPr>
        <p:txBody>
          <a:bodyPr/>
          <a:lstStyle/>
          <a:p>
            <a:r>
              <a:rPr lang="tr-TR" dirty="0" smtClean="0"/>
              <a:t>Display user interface components</a:t>
            </a:r>
          </a:p>
          <a:p>
            <a:r>
              <a:rPr lang="tr-TR" dirty="0" smtClean="0"/>
              <a:t>Renders the content of the model</a:t>
            </a:r>
          </a:p>
          <a:p>
            <a:r>
              <a:rPr lang="tr-TR" dirty="0" smtClean="0"/>
              <a:t>Consistent with model via notifications</a:t>
            </a:r>
          </a:p>
          <a:p>
            <a:r>
              <a:rPr lang="tr-TR" dirty="0" smtClean="0"/>
              <a:t>Associated with a controller</a:t>
            </a:r>
          </a:p>
          <a:p>
            <a:endParaRPr lang="tr-T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Controller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609945"/>
          </a:xfrm>
        </p:spPr>
        <p:txBody>
          <a:bodyPr/>
          <a:lstStyle/>
          <a:p>
            <a:r>
              <a:rPr lang="tr-TR" dirty="0" smtClean="0"/>
              <a:t>One-to-one relationship with view</a:t>
            </a:r>
          </a:p>
          <a:p>
            <a:r>
              <a:rPr lang="tr-TR" dirty="0" smtClean="0"/>
              <a:t>Accepts user input as events</a:t>
            </a:r>
          </a:p>
          <a:p>
            <a:r>
              <a:rPr lang="tr-TR" dirty="0" smtClean="0"/>
              <a:t>Translates events to business processes</a:t>
            </a:r>
          </a:p>
          <a:p>
            <a:r>
              <a:rPr lang="tr-TR" dirty="0" smtClean="0"/>
              <a:t>Select appropriate view</a:t>
            </a:r>
          </a:p>
          <a:p>
            <a:r>
              <a:rPr lang="tr-TR" dirty="0" smtClean="0"/>
              <a:t>May participate in view update procedure</a:t>
            </a:r>
            <a:endParaRPr lang="tr-T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Notification using Observer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7642814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Examples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984885"/>
          </a:xfrm>
        </p:spPr>
        <p:txBody>
          <a:bodyPr/>
          <a:lstStyle/>
          <a:p>
            <a:r>
              <a:rPr lang="tr-TR" dirty="0" smtClean="0"/>
              <a:t>Various GUI frameworks</a:t>
            </a:r>
          </a:p>
          <a:p>
            <a:r>
              <a:rPr lang="tr-TR" dirty="0" smtClean="0"/>
              <a:t>Java Swing is a good example</a:t>
            </a:r>
            <a:endParaRPr lang="tr-T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-00134_MS_Qwest_template_Segoe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10286717</Template>
  <TotalTime>610</TotalTime>
  <Words>213</Words>
  <Application>Microsoft Office PowerPoint</Application>
  <PresentationFormat>On-screen Show (4:3)</PresentationFormat>
  <Paragraphs>62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7-00134_MS_Qwest_template_Segoe</vt:lpstr>
      <vt:lpstr>White with Courier font for code slides</vt:lpstr>
      <vt:lpstr>MVC</vt:lpstr>
      <vt:lpstr>Purpose</vt:lpstr>
      <vt:lpstr>Motivation</vt:lpstr>
      <vt:lpstr>Structure</vt:lpstr>
      <vt:lpstr>Model</vt:lpstr>
      <vt:lpstr>View</vt:lpstr>
      <vt:lpstr>Controller</vt:lpstr>
      <vt:lpstr>Notification using Observer</vt:lpstr>
      <vt:lpstr>Examples</vt:lpstr>
      <vt:lpstr>Other Implementations</vt:lpstr>
      <vt:lpstr>Pros</vt:lpstr>
      <vt:lpstr>Cons</vt:lpstr>
      <vt:lpstr>References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ibow</dc:creator>
  <cp:lastModifiedBy>ibow</cp:lastModifiedBy>
  <cp:revision>46</cp:revision>
  <dcterms:created xsi:type="dcterms:W3CDTF">2006-08-16T00:00:00Z</dcterms:created>
  <dcterms:modified xsi:type="dcterms:W3CDTF">2010-02-23T18:14:01Z</dcterms:modified>
</cp:coreProperties>
</file>