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1" autoAdjust="0"/>
  </p:normalViewPr>
  <p:slideViewPr>
    <p:cSldViewPr>
      <p:cViewPr varScale="1">
        <p:scale>
          <a:sx n="87" d="100"/>
          <a:sy n="87"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odesign.com/memento-pattern.html" TargetMode="External"/><Relationship Id="rId2" Type="http://schemas.openxmlformats.org/officeDocument/2006/relationships/hyperlink" Target="http://www.blackwasp.co.uk/Memento.aspx" TargetMode="External"/><Relationship Id="rId1" Type="http://schemas.openxmlformats.org/officeDocument/2006/relationships/slideLayout" Target="../slideLayouts/slideLayout2.xml"/><Relationship Id="rId6" Type="http://schemas.openxmlformats.org/officeDocument/2006/relationships/hyperlink" Target="http://www.csharpnedir.net/dotnettv/watch/?id=160&amp;title=Design%20Patterns%20:%20Memento" TargetMode="External"/><Relationship Id="rId5" Type="http://schemas.openxmlformats.org/officeDocument/2006/relationships/hyperlink" Target="http://en.wikipedia.org/wiki/Memento_pattern" TargetMode="External"/><Relationship Id="rId4" Type="http://schemas.openxmlformats.org/officeDocument/2006/relationships/hyperlink" Target="http://www.dofactory.com/Patterns/PatternMemento.aspx#int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Memento Design Pattern</a:t>
            </a:r>
            <a:endParaRPr lang="tr-TR" dirty="0"/>
          </a:p>
        </p:txBody>
      </p:sp>
      <p:sp>
        <p:nvSpPr>
          <p:cNvPr id="3" name="Subtitle 2"/>
          <p:cNvSpPr>
            <a:spLocks noGrp="1"/>
          </p:cNvSpPr>
          <p:nvPr>
            <p:ph type="subTitle" idx="1"/>
          </p:nvPr>
        </p:nvSpPr>
        <p:spPr/>
        <p:txBody>
          <a:bodyPr/>
          <a:lstStyle/>
          <a:p>
            <a:r>
              <a:rPr lang="tr-TR" dirty="0" smtClean="0"/>
              <a:t>Ali Sukru KARBUZOGLU</a:t>
            </a:r>
          </a:p>
        </p:txBody>
      </p:sp>
    </p:spTree>
    <p:extLst>
      <p:ext uri="{BB962C8B-B14F-4D97-AF65-F5344CB8AC3E}">
        <p14:creationId xmlns:p14="http://schemas.microsoft.com/office/powerpoint/2010/main" val="105501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References</a:t>
            </a:r>
          </a:p>
        </p:txBody>
      </p:sp>
      <p:sp>
        <p:nvSpPr>
          <p:cNvPr id="3" name="Content Placeholder 2"/>
          <p:cNvSpPr>
            <a:spLocks noGrp="1"/>
          </p:cNvSpPr>
          <p:nvPr>
            <p:ph idx="1"/>
          </p:nvPr>
        </p:nvSpPr>
        <p:spPr/>
        <p:txBody>
          <a:bodyPr>
            <a:normAutofit fontScale="92500" lnSpcReduction="20000"/>
          </a:bodyPr>
          <a:lstStyle/>
          <a:p>
            <a:r>
              <a:rPr lang="en-US" dirty="0"/>
              <a:t>Elements of Reusable Object-Oriented </a:t>
            </a:r>
            <a:r>
              <a:rPr lang="en-US" dirty="0" smtClean="0"/>
              <a:t>Software</a:t>
            </a:r>
            <a:endParaRPr lang="tr-TR" smtClean="0"/>
          </a:p>
          <a:p>
            <a:r>
              <a:rPr lang="tr-TR" smtClean="0">
                <a:hlinkClick r:id="rId2"/>
              </a:rPr>
              <a:t>http</a:t>
            </a:r>
            <a:r>
              <a:rPr lang="tr-TR" dirty="0">
                <a:hlinkClick r:id="rId2"/>
              </a:rPr>
              <a:t>://</a:t>
            </a:r>
            <a:r>
              <a:rPr lang="tr-TR" dirty="0" smtClean="0">
                <a:hlinkClick r:id="rId2"/>
              </a:rPr>
              <a:t>www.blackwasp.co.uk/Memento.aspx</a:t>
            </a:r>
            <a:endParaRPr lang="tr-TR" dirty="0" smtClean="0"/>
          </a:p>
          <a:p>
            <a:r>
              <a:rPr lang="tr-TR" dirty="0">
                <a:hlinkClick r:id="rId3"/>
              </a:rPr>
              <a:t>http://</a:t>
            </a:r>
            <a:r>
              <a:rPr lang="tr-TR" dirty="0" smtClean="0">
                <a:hlinkClick r:id="rId3"/>
              </a:rPr>
              <a:t>www.oodesign.com/memento-pattern.html</a:t>
            </a:r>
            <a:endParaRPr lang="tr-TR" dirty="0" smtClean="0"/>
          </a:p>
          <a:p>
            <a:r>
              <a:rPr lang="tr-TR" dirty="0">
                <a:hlinkClick r:id="rId4"/>
              </a:rPr>
              <a:t>http://</a:t>
            </a:r>
            <a:r>
              <a:rPr lang="tr-TR" dirty="0" smtClean="0">
                <a:hlinkClick r:id="rId4"/>
              </a:rPr>
              <a:t>www.dofactory.com/Patterns/PatternMemento.aspx#intent</a:t>
            </a:r>
            <a:endParaRPr lang="tr-TR" dirty="0" smtClean="0"/>
          </a:p>
          <a:p>
            <a:r>
              <a:rPr lang="tr-TR" dirty="0">
                <a:hlinkClick r:id="rId5"/>
              </a:rPr>
              <a:t>http://</a:t>
            </a:r>
            <a:r>
              <a:rPr lang="tr-TR" dirty="0" smtClean="0">
                <a:hlinkClick r:id="rId5"/>
              </a:rPr>
              <a:t>en.wikipedia.org/wiki/Memento_pattern</a:t>
            </a:r>
            <a:endParaRPr lang="tr-TR" dirty="0" smtClean="0"/>
          </a:p>
          <a:p>
            <a:r>
              <a:rPr lang="tr-TR" dirty="0">
                <a:hlinkClick r:id="rId6"/>
              </a:rPr>
              <a:t>http://www.csharpnedir.net/dotnettv/watch/?id=160&amp;title=Design%20Patterns%20:%</a:t>
            </a:r>
            <a:r>
              <a:rPr lang="tr-TR" dirty="0" smtClean="0">
                <a:hlinkClick r:id="rId6"/>
              </a:rPr>
              <a:t>20Memento</a:t>
            </a:r>
            <a:endParaRPr lang="tr-TR" dirty="0" smtClean="0"/>
          </a:p>
          <a:p>
            <a:endParaRPr lang="tr-TR" dirty="0"/>
          </a:p>
        </p:txBody>
      </p:sp>
    </p:spTree>
    <p:extLst>
      <p:ext uri="{BB962C8B-B14F-4D97-AF65-F5344CB8AC3E}">
        <p14:creationId xmlns:p14="http://schemas.microsoft.com/office/powerpoint/2010/main" val="35739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Memento Design Pattern</a:t>
            </a:r>
            <a:endParaRPr lang="tr-TR" b="1" dirty="0"/>
          </a:p>
        </p:txBody>
      </p:sp>
      <p:sp>
        <p:nvSpPr>
          <p:cNvPr id="3" name="Content Placeholder 2"/>
          <p:cNvSpPr>
            <a:spLocks noGrp="1"/>
          </p:cNvSpPr>
          <p:nvPr>
            <p:ph idx="1"/>
          </p:nvPr>
        </p:nvSpPr>
        <p:spPr/>
        <p:txBody>
          <a:bodyPr/>
          <a:lstStyle/>
          <a:p>
            <a:r>
              <a:rPr lang="tr-TR" b="1" dirty="0" smtClean="0"/>
              <a:t>What is the Memento </a:t>
            </a:r>
            <a:r>
              <a:rPr lang="tr-TR" b="1" dirty="0"/>
              <a:t>P</a:t>
            </a:r>
            <a:r>
              <a:rPr lang="tr-TR" b="1" dirty="0" smtClean="0"/>
              <a:t>attern?</a:t>
            </a:r>
          </a:p>
          <a:p>
            <a:r>
              <a:rPr lang="tr-TR" b="1" dirty="0" smtClean="0"/>
              <a:t>Motivation</a:t>
            </a:r>
          </a:p>
          <a:p>
            <a:r>
              <a:rPr lang="tr-TR" b="1" dirty="0" smtClean="0"/>
              <a:t>Applicability</a:t>
            </a:r>
            <a:endParaRPr lang="tr-TR" b="1" dirty="0" smtClean="0"/>
          </a:p>
          <a:p>
            <a:r>
              <a:rPr lang="en-US" b="1" dirty="0"/>
              <a:t>Structure</a:t>
            </a:r>
            <a:r>
              <a:rPr lang="tr-TR" b="1" dirty="0"/>
              <a:t> and </a:t>
            </a:r>
            <a:r>
              <a:rPr lang="en-US" b="1" dirty="0"/>
              <a:t>Participants</a:t>
            </a:r>
          </a:p>
          <a:p>
            <a:r>
              <a:rPr lang="en-US" b="1" dirty="0" smtClean="0"/>
              <a:t>Collaborations</a:t>
            </a:r>
            <a:endParaRPr lang="en-US" b="1" dirty="0"/>
          </a:p>
          <a:p>
            <a:r>
              <a:rPr lang="en-US" b="1" dirty="0"/>
              <a:t>Consequences</a:t>
            </a:r>
            <a:endParaRPr lang="tr-TR" b="1" dirty="0"/>
          </a:p>
          <a:p>
            <a:r>
              <a:rPr lang="en-US" b="1" dirty="0"/>
              <a:t>Implementation</a:t>
            </a:r>
          </a:p>
          <a:p>
            <a:endParaRPr lang="tr-TR" dirty="0"/>
          </a:p>
        </p:txBody>
      </p:sp>
    </p:spTree>
    <p:extLst>
      <p:ext uri="{BB962C8B-B14F-4D97-AF65-F5344CB8AC3E}">
        <p14:creationId xmlns:p14="http://schemas.microsoft.com/office/powerpoint/2010/main" val="421885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What is the Memento Pattern</a:t>
            </a:r>
            <a:r>
              <a:rPr lang="tr-TR" b="1" dirty="0" smtClean="0"/>
              <a:t>?</a:t>
            </a:r>
            <a:endParaRPr lang="tr-TR" dirty="0"/>
          </a:p>
        </p:txBody>
      </p:sp>
      <p:sp>
        <p:nvSpPr>
          <p:cNvPr id="3" name="Content Placeholder 2"/>
          <p:cNvSpPr>
            <a:spLocks noGrp="1"/>
          </p:cNvSpPr>
          <p:nvPr>
            <p:ph idx="1"/>
          </p:nvPr>
        </p:nvSpPr>
        <p:spPr/>
        <p:txBody>
          <a:bodyPr/>
          <a:lstStyle/>
          <a:p>
            <a:r>
              <a:rPr lang="en-US" dirty="0"/>
              <a:t>Without violating encapsulation, capture and externalize an object's internal state so that the object can be restored to this state later. </a:t>
            </a:r>
            <a:endParaRPr lang="tr-TR" dirty="0" smtClean="0"/>
          </a:p>
          <a:p>
            <a:endParaRPr lang="tr-TR" dirty="0"/>
          </a:p>
          <a:p>
            <a:r>
              <a:rPr lang="tr-TR" dirty="0" smtClean="0"/>
              <a:t>Frequency </a:t>
            </a:r>
            <a:r>
              <a:rPr lang="tr-TR" dirty="0"/>
              <a:t>of use</a:t>
            </a:r>
            <a:r>
              <a:rPr lang="tr-TR" dirty="0" smtClean="0"/>
              <a:t>:                </a:t>
            </a:r>
            <a:r>
              <a:rPr lang="tr-TR" dirty="0"/>
              <a:t>  low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886200"/>
            <a:ext cx="1295400" cy="34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5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Motivation</a:t>
            </a:r>
            <a:endParaRPr lang="tr-TR" b="1" dirty="0"/>
          </a:p>
        </p:txBody>
      </p:sp>
      <p:sp>
        <p:nvSpPr>
          <p:cNvPr id="3" name="Content Placeholder 2"/>
          <p:cNvSpPr>
            <a:spLocks noGrp="1"/>
          </p:cNvSpPr>
          <p:nvPr>
            <p:ph idx="1"/>
          </p:nvPr>
        </p:nvSpPr>
        <p:spPr/>
        <p:txBody>
          <a:bodyPr/>
          <a:lstStyle/>
          <a:p>
            <a:r>
              <a:rPr lang="en-US" dirty="0"/>
              <a:t>is used to capture the current state of an object and store it in such a manner that it can be restored at a later time</a:t>
            </a:r>
            <a:r>
              <a:rPr lang="en-US" dirty="0" smtClean="0"/>
              <a:t>.</a:t>
            </a:r>
            <a:endParaRPr lang="tr-TR" dirty="0" smtClean="0"/>
          </a:p>
          <a:p>
            <a:r>
              <a:rPr lang="en-US" dirty="0"/>
              <a:t>allows for the internal state of an object to be saved without breaking the rules of encapsulation. </a:t>
            </a:r>
            <a:endParaRPr lang="tr-TR" dirty="0" smtClean="0"/>
          </a:p>
          <a:p>
            <a:r>
              <a:rPr lang="en-US" dirty="0"/>
              <a:t>is commonly used to provide an application with "Undo" functionality.</a:t>
            </a:r>
            <a:endParaRPr lang="tr-TR" dirty="0"/>
          </a:p>
        </p:txBody>
      </p:sp>
    </p:spTree>
    <p:extLst>
      <p:ext uri="{BB962C8B-B14F-4D97-AF65-F5344CB8AC3E}">
        <p14:creationId xmlns:p14="http://schemas.microsoft.com/office/powerpoint/2010/main" val="89696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Applicability</a:t>
            </a:r>
            <a:endParaRPr lang="tr-TR" dirty="0"/>
          </a:p>
        </p:txBody>
      </p:sp>
      <p:sp>
        <p:nvSpPr>
          <p:cNvPr id="3" name="Content Placeholder 2"/>
          <p:cNvSpPr>
            <a:spLocks noGrp="1"/>
          </p:cNvSpPr>
          <p:nvPr>
            <p:ph idx="1"/>
          </p:nvPr>
        </p:nvSpPr>
        <p:spPr/>
        <p:txBody>
          <a:bodyPr/>
          <a:lstStyle/>
          <a:p>
            <a:pPr marL="0" indent="0">
              <a:buNone/>
            </a:pPr>
            <a:r>
              <a:rPr lang="tr-TR" dirty="0" smtClean="0"/>
              <a:t>Use the memento pattern when;</a:t>
            </a:r>
          </a:p>
          <a:p>
            <a:r>
              <a:rPr lang="en-US" dirty="0"/>
              <a:t>a snapshot of an object's state must be captured so that it can be restored to that state </a:t>
            </a:r>
            <a:r>
              <a:rPr lang="en-US" dirty="0" smtClean="0"/>
              <a:t>later</a:t>
            </a:r>
            <a:endParaRPr lang="tr-TR" dirty="0" smtClean="0"/>
          </a:p>
          <a:p>
            <a:r>
              <a:rPr lang="en-US" dirty="0"/>
              <a:t>in situations where explicitly passing the state of the object would violate encapsulation</a:t>
            </a:r>
            <a:endParaRPr lang="tr-TR" dirty="0"/>
          </a:p>
        </p:txBody>
      </p:sp>
    </p:spTree>
    <p:extLst>
      <p:ext uri="{BB962C8B-B14F-4D97-AF65-F5344CB8AC3E}">
        <p14:creationId xmlns:p14="http://schemas.microsoft.com/office/powerpoint/2010/main" val="325600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endParaRPr lang="tr-TR"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7010400" cy="293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45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a:t>
            </a:r>
            <a:endParaRPr lang="tr-TR" dirty="0"/>
          </a:p>
        </p:txBody>
      </p:sp>
      <p:sp>
        <p:nvSpPr>
          <p:cNvPr id="3" name="Content Placeholder 2"/>
          <p:cNvSpPr>
            <a:spLocks noGrp="1"/>
          </p:cNvSpPr>
          <p:nvPr>
            <p:ph idx="1"/>
          </p:nvPr>
        </p:nvSpPr>
        <p:spPr/>
        <p:txBody>
          <a:bodyPr>
            <a:normAutofit fontScale="62500" lnSpcReduction="20000"/>
          </a:bodyPr>
          <a:lstStyle/>
          <a:p>
            <a:r>
              <a:rPr lang="en-US" b="1" dirty="0"/>
              <a:t>Memento </a:t>
            </a:r>
            <a:endParaRPr lang="tr-TR" b="1" dirty="0" smtClean="0"/>
          </a:p>
          <a:p>
            <a:pPr lvl="1"/>
            <a:r>
              <a:rPr lang="en-US" dirty="0" smtClean="0"/>
              <a:t>Stores </a:t>
            </a:r>
            <a:r>
              <a:rPr lang="en-US" dirty="0"/>
              <a:t>internal state of the Originator object. The state can include any number of state variables.</a:t>
            </a:r>
          </a:p>
          <a:p>
            <a:pPr lvl="1"/>
            <a:r>
              <a:rPr lang="en-US" dirty="0"/>
              <a:t>The Memento must have two interfaces, an interface to the caretaker. This interface must not allow any operations or any access to internal state stored by the memento and thus honors encapsulation. The other interface is to the originator and allows the originator to access any state variables necessary to for the originator to restore previous state</a:t>
            </a:r>
            <a:r>
              <a:rPr lang="en-US" dirty="0" smtClean="0"/>
              <a:t>.</a:t>
            </a:r>
            <a:endParaRPr lang="tr-TR" dirty="0"/>
          </a:p>
          <a:p>
            <a:r>
              <a:rPr lang="en-US" b="1" dirty="0"/>
              <a:t>Originator</a:t>
            </a:r>
            <a:r>
              <a:rPr lang="en-US" dirty="0"/>
              <a:t> </a:t>
            </a:r>
            <a:endParaRPr lang="tr-TR" dirty="0" smtClean="0"/>
          </a:p>
          <a:p>
            <a:pPr lvl="1"/>
            <a:r>
              <a:rPr lang="en-US" dirty="0" smtClean="0"/>
              <a:t>Creates </a:t>
            </a:r>
            <a:r>
              <a:rPr lang="en-US" dirty="0"/>
              <a:t>a memento object capturing the originators internal state.</a:t>
            </a:r>
          </a:p>
          <a:p>
            <a:pPr lvl="1"/>
            <a:r>
              <a:rPr lang="en-US" dirty="0"/>
              <a:t>Use the memento object to restore its previous state.</a:t>
            </a:r>
          </a:p>
          <a:p>
            <a:r>
              <a:rPr lang="en-US" b="1" dirty="0"/>
              <a:t>Caretaker</a:t>
            </a:r>
            <a:r>
              <a:rPr lang="en-US" dirty="0"/>
              <a:t> </a:t>
            </a:r>
            <a:endParaRPr lang="tr-TR" dirty="0" smtClean="0"/>
          </a:p>
          <a:p>
            <a:pPr lvl="1"/>
            <a:r>
              <a:rPr lang="en-US" dirty="0" smtClean="0"/>
              <a:t>Responsible </a:t>
            </a:r>
            <a:r>
              <a:rPr lang="en-US" dirty="0"/>
              <a:t>for keeping the memento.</a:t>
            </a:r>
          </a:p>
          <a:p>
            <a:pPr lvl="1"/>
            <a:r>
              <a:rPr lang="en-US" dirty="0"/>
              <a:t>The memento is opaque to the caretaker, and the caretaker must not operate on it.</a:t>
            </a:r>
          </a:p>
          <a:p>
            <a:pPr lvl="1"/>
            <a:endParaRPr lang="en-US" dirty="0"/>
          </a:p>
          <a:p>
            <a:endParaRPr lang="tr-TR" dirty="0"/>
          </a:p>
        </p:txBody>
      </p:sp>
    </p:spTree>
    <p:extLst>
      <p:ext uri="{BB962C8B-B14F-4D97-AF65-F5344CB8AC3E}">
        <p14:creationId xmlns:p14="http://schemas.microsoft.com/office/powerpoint/2010/main" val="334499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Collaborations</a:t>
            </a:r>
            <a:endParaRPr lang="tr-TR" dirty="0"/>
          </a:p>
        </p:txBody>
      </p:sp>
      <p:sp>
        <p:nvSpPr>
          <p:cNvPr id="3" name="Content Placeholder 2"/>
          <p:cNvSpPr>
            <a:spLocks noGrp="1"/>
          </p:cNvSpPr>
          <p:nvPr>
            <p:ph idx="1"/>
          </p:nvPr>
        </p:nvSpPr>
        <p:spPr/>
        <p:txBody>
          <a:bodyPr>
            <a:normAutofit fontScale="55000" lnSpcReduction="20000"/>
          </a:bodyPr>
          <a:lstStyle/>
          <a:p>
            <a:r>
              <a:rPr lang="en-US" dirty="0"/>
              <a:t>A  caretaker  requests  a  memento  from  an  originator,  holds  it  for  </a:t>
            </a:r>
            <a:r>
              <a:rPr lang="en-US" dirty="0" err="1"/>
              <a:t>atime</a:t>
            </a:r>
            <a:r>
              <a:rPr lang="en-US" dirty="0"/>
              <a:t>,  and </a:t>
            </a:r>
            <a:r>
              <a:rPr lang="en-US" dirty="0" smtClean="0"/>
              <a:t>passes </a:t>
            </a:r>
            <a:r>
              <a:rPr lang="en-US" dirty="0"/>
              <a:t>it back to the originator, as the </a:t>
            </a:r>
            <a:r>
              <a:rPr lang="en-US" dirty="0" smtClean="0"/>
              <a:t>following</a:t>
            </a:r>
            <a:r>
              <a:rPr lang="tr-TR" dirty="0" smtClean="0"/>
              <a:t> </a:t>
            </a:r>
            <a:r>
              <a:rPr lang="en-US" dirty="0" smtClean="0"/>
              <a:t>interaction </a:t>
            </a:r>
            <a:r>
              <a:rPr lang="en-US" dirty="0"/>
              <a:t>diagram </a:t>
            </a:r>
            <a:r>
              <a:rPr lang="en-US" dirty="0" smtClean="0"/>
              <a:t>illustrates:</a:t>
            </a:r>
            <a:endParaRPr lang="tr-TR" dirty="0" smtClean="0"/>
          </a:p>
          <a:p>
            <a:endParaRPr lang="tr-TR" dirty="0" smtClean="0"/>
          </a:p>
          <a:p>
            <a:endParaRPr lang="tr-TR" dirty="0"/>
          </a:p>
          <a:p>
            <a:endParaRPr lang="tr-TR" dirty="0" smtClean="0"/>
          </a:p>
          <a:p>
            <a:endParaRPr lang="tr-TR" dirty="0"/>
          </a:p>
          <a:p>
            <a:endParaRPr lang="tr-TR" dirty="0" smtClean="0"/>
          </a:p>
          <a:p>
            <a:endParaRPr lang="tr-TR" dirty="0" smtClean="0"/>
          </a:p>
          <a:p>
            <a:endParaRPr lang="tr-TR" dirty="0" smtClean="0"/>
          </a:p>
          <a:p>
            <a:endParaRPr lang="tr-TR" dirty="0"/>
          </a:p>
          <a:p>
            <a:endParaRPr lang="tr-TR" dirty="0"/>
          </a:p>
          <a:p>
            <a:pPr marL="0" indent="0">
              <a:buNone/>
            </a:pPr>
            <a:r>
              <a:rPr lang="en-US" dirty="0"/>
              <a:t>Sometimes the caretaker won't pass the memento back to the </a:t>
            </a:r>
            <a:r>
              <a:rPr lang="en-US" dirty="0" smtClean="0"/>
              <a:t>originator</a:t>
            </a:r>
            <a:r>
              <a:rPr lang="en-US" dirty="0" smtClean="0"/>
              <a:t>,</a:t>
            </a:r>
            <a:r>
              <a:rPr lang="tr-TR" dirty="0" smtClean="0"/>
              <a:t> </a:t>
            </a:r>
            <a:r>
              <a:rPr lang="en-US" dirty="0" smtClean="0"/>
              <a:t>because  </a:t>
            </a:r>
            <a:r>
              <a:rPr lang="en-US" dirty="0"/>
              <a:t>the  originator  might  never  need  to  revert  to  an  earlier </a:t>
            </a:r>
            <a:r>
              <a:rPr lang="en-US" dirty="0" smtClean="0"/>
              <a:t>state</a:t>
            </a:r>
            <a:r>
              <a:rPr lang="en-US" dirty="0"/>
              <a:t>.  </a:t>
            </a:r>
            <a:endParaRPr lang="tr-TR" dirty="0" smtClean="0"/>
          </a:p>
          <a:p>
            <a:endParaRPr lang="tr-TR" dirty="0" smtClean="0"/>
          </a:p>
          <a:p>
            <a:r>
              <a:rPr lang="en-US" dirty="0"/>
              <a:t>Mementos  are  passive.  Only  the  originator  that  created  a  memento  </a:t>
            </a:r>
            <a:r>
              <a:rPr lang="en-US" dirty="0" smtClean="0"/>
              <a:t>will</a:t>
            </a:r>
            <a:r>
              <a:rPr lang="tr-TR" smtClean="0"/>
              <a:t> </a:t>
            </a:r>
            <a:r>
              <a:rPr lang="en-US" smtClean="0"/>
              <a:t>assign </a:t>
            </a:r>
            <a:r>
              <a:rPr lang="en-US" dirty="0" smtClean="0"/>
              <a:t>or </a:t>
            </a:r>
            <a:r>
              <a:rPr lang="en-US" dirty="0"/>
              <a:t>retrieve its state. </a:t>
            </a:r>
            <a:endParaRPr lang="tr-TR"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581400" cy="211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25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Consequences</a:t>
            </a:r>
            <a:endParaRPr lang="tr-TR" dirty="0"/>
          </a:p>
        </p:txBody>
      </p:sp>
      <p:sp>
        <p:nvSpPr>
          <p:cNvPr id="3" name="Content Placeholder 2"/>
          <p:cNvSpPr>
            <a:spLocks noGrp="1"/>
          </p:cNvSpPr>
          <p:nvPr>
            <p:ph idx="1"/>
          </p:nvPr>
        </p:nvSpPr>
        <p:spPr/>
        <p:txBody>
          <a:bodyPr>
            <a:normAutofit fontScale="92500" lnSpcReduction="20000"/>
          </a:bodyPr>
          <a:lstStyle/>
          <a:p>
            <a:r>
              <a:rPr lang="en-US" dirty="0" smtClean="0"/>
              <a:t>protects </a:t>
            </a:r>
            <a:r>
              <a:rPr lang="en-US" dirty="0"/>
              <a:t>encapsulation and avoids exposing originator’s internal state and </a:t>
            </a:r>
            <a:r>
              <a:rPr lang="en-US" dirty="0" smtClean="0"/>
              <a:t>implementation.</a:t>
            </a:r>
            <a:r>
              <a:rPr lang="tr-TR" dirty="0" smtClean="0"/>
              <a:t> </a:t>
            </a:r>
            <a:r>
              <a:rPr lang="tr-TR" dirty="0"/>
              <a:t>A</a:t>
            </a:r>
            <a:r>
              <a:rPr lang="en-US" dirty="0" err="1" smtClean="0"/>
              <a:t>lso</a:t>
            </a:r>
            <a:r>
              <a:rPr lang="en-US" dirty="0" smtClean="0"/>
              <a:t> </a:t>
            </a:r>
            <a:r>
              <a:rPr lang="en-US" dirty="0"/>
              <a:t>simplifies originator code such that the originator does not need to keep track of its previous state since this is the responsibility of the </a:t>
            </a:r>
            <a:r>
              <a:rPr lang="en-US" dirty="0" err="1"/>
              <a:t>CareTaker</a:t>
            </a:r>
            <a:r>
              <a:rPr lang="en-US" dirty="0" smtClean="0"/>
              <a:t>.</a:t>
            </a:r>
            <a:endParaRPr lang="tr-TR" dirty="0" smtClean="0"/>
          </a:p>
          <a:p>
            <a:r>
              <a:rPr lang="en-US" dirty="0" smtClean="0"/>
              <a:t>can </a:t>
            </a:r>
            <a:r>
              <a:rPr lang="en-US" dirty="0"/>
              <a:t>be expensive depending on the amount of state information that has to be stored inside the memento object. In addition the caretaker must contain additional logic to be able to manage mementos.</a:t>
            </a:r>
          </a:p>
          <a:p>
            <a:endParaRPr lang="tr-TR" dirty="0"/>
          </a:p>
        </p:txBody>
      </p:sp>
    </p:spTree>
    <p:extLst>
      <p:ext uri="{BB962C8B-B14F-4D97-AF65-F5344CB8AC3E}">
        <p14:creationId xmlns:p14="http://schemas.microsoft.com/office/powerpoint/2010/main" val="1553193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454</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Memento Design Pattern</vt:lpstr>
      <vt:lpstr>Memento Design Pattern</vt:lpstr>
      <vt:lpstr>What is the Memento Pattern?</vt:lpstr>
      <vt:lpstr>Motivation</vt:lpstr>
      <vt:lpstr>Applicability</vt:lpstr>
      <vt:lpstr>Structure</vt:lpstr>
      <vt:lpstr>Participants</vt:lpstr>
      <vt:lpstr>Collaborations</vt:lpstr>
      <vt:lpstr>Consequences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Memento Design Pattern</dc:title>
  <dc:creator>ali</dc:creator>
  <cp:lastModifiedBy>ali</cp:lastModifiedBy>
  <cp:revision>30</cp:revision>
  <dcterms:created xsi:type="dcterms:W3CDTF">2006-08-16T00:00:00Z</dcterms:created>
  <dcterms:modified xsi:type="dcterms:W3CDTF">2010-04-13T07:50:38Z</dcterms:modified>
</cp:coreProperties>
</file>