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8" r:id="rId4"/>
    <p:sldId id="260" r:id="rId5"/>
    <p:sldId id="259" r:id="rId6"/>
    <p:sldId id="262" r:id="rId7"/>
    <p:sldId id="264" r:id="rId8"/>
    <p:sldId id="268" r:id="rId9"/>
    <p:sldId id="267" r:id="rId10"/>
    <p:sldId id="266" r:id="rId11"/>
    <p:sldId id="261" r:id="rId12"/>
    <p:sldId id="269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18.05.2010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cycode.com/wiki/index.php/Balking" TargetMode="External"/><Relationship Id="rId2" Type="http://schemas.openxmlformats.org/officeDocument/2006/relationships/hyperlink" Target="http://en.wikipedia.org/wiki/Balking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acade_pattern" TargetMode="External"/><Relationship Id="rId4" Type="http://schemas.openxmlformats.org/officeDocument/2006/relationships/hyperlink" Target="http://software.intel.com/en-us/articles/guarded-suspension-and-balking-pattern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215423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Concurrency Patterns  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Checked Locking 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tr-TR" u="sng" dirty="0" smtClean="0"/>
          </a:p>
          <a:p>
            <a:r>
              <a:rPr lang="en-US" dirty="0" smtClean="0"/>
              <a:t>Guarded Suspension</a:t>
            </a:r>
            <a:r>
              <a:rPr lang="en-US" u="sng" dirty="0" smtClean="0"/>
              <a:t> </a:t>
            </a:r>
            <a:br>
              <a:rPr lang="en-US" u="sng" dirty="0" smtClean="0"/>
            </a:br>
            <a:endParaRPr lang="tr-TR" u="sng" dirty="0" smtClean="0"/>
          </a:p>
          <a:p>
            <a:r>
              <a:rPr lang="en-US" dirty="0" smtClean="0"/>
              <a:t>Single Threaded Execution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hlinkClick r:id="rId2"/>
              </a:rPr>
              <a:t>http://en.</a:t>
            </a:r>
            <a:r>
              <a:rPr lang="tr-TR" sz="2800" dirty="0" err="1" smtClean="0">
                <a:hlinkClick r:id="rId2"/>
              </a:rPr>
              <a:t>wikipedia</a:t>
            </a:r>
            <a:r>
              <a:rPr lang="tr-TR" sz="2800" dirty="0" smtClean="0">
                <a:hlinkClick r:id="rId2"/>
              </a:rPr>
              <a:t>.org/</a:t>
            </a:r>
            <a:r>
              <a:rPr lang="tr-TR" sz="2800" dirty="0" err="1" smtClean="0">
                <a:hlinkClick r:id="rId2"/>
              </a:rPr>
              <a:t>wiki</a:t>
            </a:r>
            <a:r>
              <a:rPr lang="tr-TR" sz="2800" dirty="0" smtClean="0">
                <a:hlinkClick r:id="rId2"/>
              </a:rPr>
              <a:t>/</a:t>
            </a:r>
            <a:r>
              <a:rPr lang="tr-TR" sz="2800" dirty="0" err="1" smtClean="0">
                <a:hlinkClick r:id="rId2"/>
              </a:rPr>
              <a:t>Balking</a:t>
            </a:r>
            <a:r>
              <a:rPr lang="tr-TR" sz="2800" dirty="0" smtClean="0">
                <a:hlinkClick r:id="rId2"/>
              </a:rPr>
              <a:t>_</a:t>
            </a:r>
            <a:r>
              <a:rPr lang="tr-TR" sz="2800" dirty="0" err="1" smtClean="0">
                <a:hlinkClick r:id="rId2"/>
              </a:rPr>
              <a:t>pattern</a:t>
            </a:r>
            <a:endParaRPr lang="tr-TR" sz="2800" dirty="0" smtClean="0"/>
          </a:p>
          <a:p>
            <a:r>
              <a:rPr lang="tr-TR" sz="2800" dirty="0" smtClean="0">
                <a:hlinkClick r:id="rId3"/>
              </a:rPr>
              <a:t>http://encycode.com/wiki/index.php/Balking</a:t>
            </a:r>
            <a:endParaRPr lang="tr-TR" sz="2800" dirty="0" smtClean="0"/>
          </a:p>
          <a:p>
            <a:r>
              <a:rPr lang="tr-TR" sz="2800" dirty="0" smtClean="0">
                <a:hlinkClick r:id="rId4"/>
              </a:rPr>
              <a:t>http://software.</a:t>
            </a:r>
            <a:r>
              <a:rPr lang="tr-TR" sz="2800" dirty="0" err="1" smtClean="0">
                <a:hlinkClick r:id="rId4"/>
              </a:rPr>
              <a:t>intel</a:t>
            </a:r>
            <a:r>
              <a:rPr lang="tr-TR" sz="2800" dirty="0" smtClean="0">
                <a:hlinkClick r:id="rId4"/>
              </a:rPr>
              <a:t>.com/en-us/</a:t>
            </a:r>
            <a:r>
              <a:rPr lang="tr-TR" sz="2800" dirty="0" err="1" smtClean="0">
                <a:hlinkClick r:id="rId4"/>
              </a:rPr>
              <a:t>articles</a:t>
            </a:r>
            <a:r>
              <a:rPr lang="tr-TR" sz="2800" dirty="0" smtClean="0">
                <a:hlinkClick r:id="rId4"/>
              </a:rPr>
              <a:t>/</a:t>
            </a:r>
            <a:r>
              <a:rPr lang="tr-TR" sz="2800" dirty="0" err="1" smtClean="0">
                <a:hlinkClick r:id="rId4"/>
              </a:rPr>
              <a:t>guarded</a:t>
            </a:r>
            <a:r>
              <a:rPr lang="tr-TR" sz="2800" dirty="0" smtClean="0">
                <a:hlinkClick r:id="rId4"/>
              </a:rPr>
              <a:t>-</a:t>
            </a:r>
            <a:r>
              <a:rPr lang="tr-TR" sz="2800" dirty="0" err="1" smtClean="0">
                <a:hlinkClick r:id="rId4"/>
              </a:rPr>
              <a:t>suspension</a:t>
            </a:r>
            <a:r>
              <a:rPr lang="tr-TR" sz="2800" dirty="0" smtClean="0">
                <a:hlinkClick r:id="rId4"/>
              </a:rPr>
              <a:t>-</a:t>
            </a:r>
            <a:r>
              <a:rPr lang="tr-TR" sz="2800" dirty="0" err="1" smtClean="0">
                <a:hlinkClick r:id="rId4"/>
              </a:rPr>
              <a:t>and</a:t>
            </a:r>
            <a:r>
              <a:rPr lang="tr-TR" sz="2800" dirty="0" smtClean="0">
                <a:hlinkClick r:id="rId4"/>
              </a:rPr>
              <a:t>-</a:t>
            </a:r>
            <a:r>
              <a:rPr lang="tr-TR" sz="2800" dirty="0" err="1" smtClean="0">
                <a:hlinkClick r:id="rId4"/>
              </a:rPr>
              <a:t>balking</a:t>
            </a:r>
            <a:r>
              <a:rPr lang="tr-TR" sz="2800" dirty="0" smtClean="0">
                <a:hlinkClick r:id="rId4"/>
              </a:rPr>
              <a:t>-</a:t>
            </a:r>
            <a:r>
              <a:rPr lang="tr-TR" sz="2800" dirty="0" err="1" smtClean="0">
                <a:hlinkClick r:id="rId4"/>
              </a:rPr>
              <a:t>patterns</a:t>
            </a:r>
            <a:r>
              <a:rPr lang="tr-TR" sz="2800" dirty="0" smtClean="0">
                <a:hlinkClick r:id="rId4"/>
              </a:rPr>
              <a:t>/</a:t>
            </a:r>
            <a:endParaRPr lang="tr-TR" sz="2800" dirty="0" smtClean="0"/>
          </a:p>
          <a:p>
            <a:r>
              <a:rPr lang="tr-TR" sz="2800" dirty="0" smtClean="0">
                <a:hlinkClick r:id="rId5"/>
              </a:rPr>
              <a:t>http://</a:t>
            </a:r>
            <a:r>
              <a:rPr lang="tr-TR" sz="2800" dirty="0" smtClean="0">
                <a:hlinkClick r:id="rId5"/>
              </a:rPr>
              <a:t>en.</a:t>
            </a:r>
            <a:r>
              <a:rPr lang="tr-TR" sz="2800" dirty="0" err="1" smtClean="0">
                <a:hlinkClick r:id="rId5"/>
              </a:rPr>
              <a:t>wikipedia</a:t>
            </a:r>
            <a:r>
              <a:rPr lang="tr-TR" sz="2800" dirty="0" smtClean="0">
                <a:hlinkClick r:id="rId5"/>
              </a:rPr>
              <a:t>.org/</a:t>
            </a:r>
            <a:r>
              <a:rPr lang="tr-TR" sz="2800" dirty="0" err="1" smtClean="0">
                <a:hlinkClick r:id="rId5"/>
              </a:rPr>
              <a:t>wiki</a:t>
            </a:r>
            <a:r>
              <a:rPr lang="tr-TR" sz="2800" dirty="0" smtClean="0">
                <a:hlinkClick r:id="rId5"/>
              </a:rPr>
              <a:t>/</a:t>
            </a:r>
            <a:r>
              <a:rPr lang="tr-TR" sz="2800" dirty="0" err="1" smtClean="0">
                <a:hlinkClick r:id="rId5"/>
              </a:rPr>
              <a:t>Facade</a:t>
            </a:r>
            <a:r>
              <a:rPr lang="tr-TR" sz="2800" dirty="0" smtClean="0">
                <a:hlinkClick r:id="rId5"/>
              </a:rPr>
              <a:t>_</a:t>
            </a:r>
            <a:r>
              <a:rPr lang="tr-TR" sz="2800" dirty="0" err="1" smtClean="0">
                <a:hlinkClick r:id="rId5"/>
              </a:rPr>
              <a:t>pattern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r>
              <a:rPr lang="tr-TR" dirty="0" smtClean="0"/>
              <a:t>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357299"/>
            <a:ext cx="7772400" cy="1714511"/>
          </a:xfrm>
        </p:spPr>
        <p:txBody>
          <a:bodyPr/>
          <a:lstStyle/>
          <a:p>
            <a:r>
              <a:rPr lang="tr-TR" dirty="0" smtClean="0"/>
              <a:t>BALKING PATTERN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Kenan Doğu ÖZTEKİN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Balking Pattern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balking pattern</a:t>
            </a:r>
            <a:r>
              <a:rPr lang="en-US" dirty="0" smtClean="0"/>
              <a:t> is a </a:t>
            </a:r>
            <a:r>
              <a:rPr lang="tr-TR" dirty="0" smtClean="0"/>
              <a:t>software </a:t>
            </a:r>
            <a:r>
              <a:rPr lang="en-US" dirty="0" smtClean="0"/>
              <a:t>design</a:t>
            </a:r>
            <a:r>
              <a:rPr lang="tr-TR" dirty="0" smtClean="0"/>
              <a:t> </a:t>
            </a:r>
            <a:r>
              <a:rPr lang="en-US" dirty="0" smtClean="0"/>
              <a:t>pattern</a:t>
            </a:r>
            <a:r>
              <a:rPr lang="tr-TR" dirty="0" smtClean="0"/>
              <a:t> </a:t>
            </a:r>
            <a:r>
              <a:rPr lang="en-US" dirty="0" smtClean="0"/>
              <a:t>that only executes an action on an </a:t>
            </a:r>
            <a:r>
              <a:rPr lang="en-US" dirty="0" smtClean="0"/>
              <a:t>object </a:t>
            </a:r>
            <a:r>
              <a:rPr lang="en-US" dirty="0" smtClean="0"/>
              <a:t>when the object is in a particular state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that use this pattern are generally only in a state that is prone to balking temporarily but for an unknown amount of time.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3929090"/>
          </a:xfrm>
        </p:spPr>
        <p:txBody>
          <a:bodyPr>
            <a:normAutofit/>
          </a:bodyPr>
          <a:lstStyle/>
          <a:p>
            <a:r>
              <a:rPr lang="en-US" dirty="0" smtClean="0"/>
              <a:t>We are trying to design </a:t>
            </a:r>
            <a:r>
              <a:rPr lang="en-US" dirty="0" smtClean="0"/>
              <a:t>a </a:t>
            </a:r>
            <a:r>
              <a:rPr lang="en-US" dirty="0" smtClean="0"/>
              <a:t>bank </a:t>
            </a:r>
            <a:r>
              <a:rPr lang="en-US" dirty="0" smtClean="0"/>
              <a:t>automation system and </a:t>
            </a:r>
            <a:r>
              <a:rPr lang="en-US" dirty="0" smtClean="0"/>
              <a:t>we don’t want to let users to reach their account </a:t>
            </a:r>
            <a:r>
              <a:rPr lang="en-US" dirty="0" smtClean="0"/>
              <a:t>at the same </a:t>
            </a:r>
            <a:r>
              <a:rPr lang="en-US" dirty="0" smtClean="0"/>
              <a:t>time in different ways. </a:t>
            </a:r>
          </a:p>
          <a:p>
            <a:r>
              <a:rPr lang="en-US" dirty="0" smtClean="0"/>
              <a:t>If they reach an account in same time and they withdraw $100, all of them will withdraw $100 but account will decrease only $100.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                                  </a:t>
            </a:r>
          </a:p>
          <a:p>
            <a:pPr>
              <a:buNone/>
            </a:pPr>
            <a:r>
              <a:rPr lang="tr-TR" dirty="0" smtClean="0"/>
              <a:t>				          </a:t>
            </a:r>
            <a:r>
              <a:rPr lang="tr-TR" sz="1800" dirty="0" err="1" smtClean="0"/>
              <a:t>figure</a:t>
            </a:r>
            <a:r>
              <a:rPr lang="tr-TR" sz="1800" dirty="0" smtClean="0"/>
              <a:t> 1</a:t>
            </a:r>
            <a:endParaRPr lang="tr-TR" sz="1800" dirty="0"/>
          </a:p>
        </p:txBody>
      </p:sp>
      <p:sp>
        <p:nvSpPr>
          <p:cNvPr id="4" name="3 Gülen Yüz"/>
          <p:cNvSpPr/>
          <p:nvPr/>
        </p:nvSpPr>
        <p:spPr>
          <a:xfrm>
            <a:off x="2285984" y="1357298"/>
            <a:ext cx="714380" cy="7143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Gülen Yüz"/>
          <p:cNvSpPr/>
          <p:nvPr/>
        </p:nvSpPr>
        <p:spPr>
          <a:xfrm>
            <a:off x="5857884" y="1428736"/>
            <a:ext cx="714380" cy="71438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3571868" y="2500306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Account</a:t>
            </a:r>
            <a:r>
              <a:rPr lang="tr-TR" dirty="0" smtClean="0"/>
              <a:t> $500</a:t>
            </a:r>
          </a:p>
          <a:p>
            <a:pPr algn="ctr"/>
            <a:endParaRPr lang="tr-TR" dirty="0"/>
          </a:p>
        </p:txBody>
      </p:sp>
      <p:cxnSp>
        <p:nvCxnSpPr>
          <p:cNvPr id="8" name="7 Düz Ok Bağlayıcısı"/>
          <p:cNvCxnSpPr/>
          <p:nvPr/>
        </p:nvCxnSpPr>
        <p:spPr>
          <a:xfrm>
            <a:off x="3000364" y="1785926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>
            <a:stCxn id="5" idx="2"/>
          </p:cNvCxnSpPr>
          <p:nvPr/>
        </p:nvCxnSpPr>
        <p:spPr>
          <a:xfrm rot="10800000" flipV="1">
            <a:off x="5072066" y="1785926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 rot="5400000">
            <a:off x="3601234" y="3828262"/>
            <a:ext cx="800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Oval"/>
          <p:cNvSpPr/>
          <p:nvPr/>
        </p:nvSpPr>
        <p:spPr>
          <a:xfrm>
            <a:off x="3357554" y="4214818"/>
            <a:ext cx="214314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Withdraw</a:t>
            </a:r>
            <a:r>
              <a:rPr lang="tr-TR" dirty="0" smtClean="0"/>
              <a:t> $100</a:t>
            </a:r>
          </a:p>
        </p:txBody>
      </p:sp>
      <p:cxnSp>
        <p:nvCxnSpPr>
          <p:cNvPr id="24" name="23 Düz Ok Bağlayıcısı"/>
          <p:cNvCxnSpPr/>
          <p:nvPr/>
        </p:nvCxnSpPr>
        <p:spPr>
          <a:xfrm rot="5400000">
            <a:off x="4464843" y="382190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Ok Bağlayıcısı"/>
          <p:cNvCxnSpPr>
            <a:stCxn id="18" idx="4"/>
          </p:cNvCxnSpPr>
          <p:nvPr/>
        </p:nvCxnSpPr>
        <p:spPr>
          <a:xfrm rot="16200000" flipH="1">
            <a:off x="4214811" y="5000634"/>
            <a:ext cx="428629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Dikdörtgen"/>
          <p:cNvSpPr/>
          <p:nvPr/>
        </p:nvSpPr>
        <p:spPr>
          <a:xfrm>
            <a:off x="3571868" y="5214950"/>
            <a:ext cx="17859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Account</a:t>
            </a:r>
            <a:r>
              <a:rPr lang="tr-TR" dirty="0" smtClean="0"/>
              <a:t> $400</a:t>
            </a:r>
            <a:endParaRPr lang="tr-TR" dirty="0"/>
          </a:p>
        </p:txBody>
      </p:sp>
      <p:sp>
        <p:nvSpPr>
          <p:cNvPr id="29" name="28 Dikdörtgen"/>
          <p:cNvSpPr/>
          <p:nvPr/>
        </p:nvSpPr>
        <p:spPr>
          <a:xfrm>
            <a:off x="5643570" y="3071810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$100</a:t>
            </a:r>
            <a:endParaRPr lang="tr-TR" dirty="0"/>
          </a:p>
        </p:txBody>
      </p:sp>
      <p:sp>
        <p:nvSpPr>
          <p:cNvPr id="32" name="31 Dikdörtgen"/>
          <p:cNvSpPr/>
          <p:nvPr/>
        </p:nvSpPr>
        <p:spPr>
          <a:xfrm>
            <a:off x="2143108" y="3071810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$100</a:t>
            </a:r>
            <a:endParaRPr lang="tr-TR" dirty="0"/>
          </a:p>
        </p:txBody>
      </p:sp>
      <p:cxnSp>
        <p:nvCxnSpPr>
          <p:cNvPr id="34" name="33 Dirsek Bağlayıcısı"/>
          <p:cNvCxnSpPr>
            <a:stCxn id="18" idx="2"/>
            <a:endCxn id="32" idx="2"/>
          </p:cNvCxnSpPr>
          <p:nvPr/>
        </p:nvCxnSpPr>
        <p:spPr>
          <a:xfrm rot="10800000">
            <a:off x="2643174" y="3643314"/>
            <a:ext cx="714380" cy="857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irsek Bağlayıcısı"/>
          <p:cNvCxnSpPr>
            <a:stCxn id="18" idx="6"/>
          </p:cNvCxnSpPr>
          <p:nvPr/>
        </p:nvCxnSpPr>
        <p:spPr>
          <a:xfrm flipV="1">
            <a:off x="5500694" y="3571876"/>
            <a:ext cx="642942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>
            <a:stCxn id="32" idx="0"/>
          </p:cNvCxnSpPr>
          <p:nvPr/>
        </p:nvCxnSpPr>
        <p:spPr>
          <a:xfrm rot="5400000" flipH="1" flipV="1">
            <a:off x="2143902" y="2571744"/>
            <a:ext cx="9993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 rot="5400000" flipH="1" flipV="1">
            <a:off x="5679289" y="260746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Balking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857892"/>
          </a:xfrm>
        </p:spPr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		</a:t>
            </a:r>
            <a:r>
              <a:rPr lang="tr-TR" dirty="0" smtClean="0"/>
              <a:t>	 </a:t>
            </a:r>
            <a:r>
              <a:rPr lang="tr-TR" dirty="0" smtClean="0"/>
              <a:t>        </a:t>
            </a:r>
            <a:r>
              <a:rPr lang="tr-TR" sz="2000" dirty="0" smtClean="0"/>
              <a:t>figure2</a:t>
            </a:r>
            <a:endParaRPr lang="tr-TR" dirty="0"/>
          </a:p>
        </p:txBody>
      </p:sp>
      <p:sp>
        <p:nvSpPr>
          <p:cNvPr id="4" name="3 Gülen Yüz"/>
          <p:cNvSpPr/>
          <p:nvPr/>
        </p:nvSpPr>
        <p:spPr>
          <a:xfrm>
            <a:off x="1928794" y="1357298"/>
            <a:ext cx="714380" cy="7143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Gülen Yüz"/>
          <p:cNvSpPr/>
          <p:nvPr/>
        </p:nvSpPr>
        <p:spPr>
          <a:xfrm>
            <a:off x="5857884" y="1357298"/>
            <a:ext cx="714380" cy="71438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3571868" y="2500306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Account</a:t>
            </a:r>
            <a:endParaRPr lang="tr-TR" dirty="0" smtClean="0"/>
          </a:p>
          <a:p>
            <a:pPr algn="ctr"/>
            <a:endParaRPr lang="tr-TR" dirty="0"/>
          </a:p>
        </p:txBody>
      </p:sp>
      <p:cxnSp>
        <p:nvCxnSpPr>
          <p:cNvPr id="8" name="7 Düz Ok Bağlayıcısı"/>
          <p:cNvCxnSpPr/>
          <p:nvPr/>
        </p:nvCxnSpPr>
        <p:spPr>
          <a:xfrm>
            <a:off x="2714612" y="1785926"/>
            <a:ext cx="150019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>
            <a:stCxn id="5" idx="2"/>
          </p:cNvCxnSpPr>
          <p:nvPr/>
        </p:nvCxnSpPr>
        <p:spPr>
          <a:xfrm rot="10800000" flipV="1">
            <a:off x="4572000" y="1714488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 rot="5400000">
            <a:off x="4029862" y="3828262"/>
            <a:ext cx="800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Oval"/>
          <p:cNvSpPr/>
          <p:nvPr/>
        </p:nvSpPr>
        <p:spPr>
          <a:xfrm>
            <a:off x="2786050" y="4214818"/>
            <a:ext cx="314327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newAccount</a:t>
            </a:r>
            <a:r>
              <a:rPr lang="tr-TR" dirty="0" smtClean="0"/>
              <a:t>=</a:t>
            </a:r>
            <a:r>
              <a:rPr lang="tr-TR" dirty="0" err="1" smtClean="0"/>
              <a:t>Account</a:t>
            </a:r>
            <a:r>
              <a:rPr lang="tr-TR" dirty="0" smtClean="0"/>
              <a:t>-</a:t>
            </a:r>
            <a:r>
              <a:rPr lang="tr-TR" dirty="0" err="1" smtClean="0"/>
              <a:t>withdrawal</a:t>
            </a:r>
            <a:endParaRPr lang="tr-TR" dirty="0" smtClean="0"/>
          </a:p>
        </p:txBody>
      </p:sp>
      <p:cxnSp>
        <p:nvCxnSpPr>
          <p:cNvPr id="26" name="25 Düz Ok Bağlayıcısı"/>
          <p:cNvCxnSpPr>
            <a:endCxn id="28" idx="0"/>
          </p:cNvCxnSpPr>
          <p:nvPr/>
        </p:nvCxnSpPr>
        <p:spPr>
          <a:xfrm rot="5400000">
            <a:off x="4250529" y="53221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Dikdörtgen"/>
          <p:cNvSpPr/>
          <p:nvPr/>
        </p:nvSpPr>
        <p:spPr>
          <a:xfrm>
            <a:off x="3286116" y="5500702"/>
            <a:ext cx="22860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Account</a:t>
            </a:r>
            <a:r>
              <a:rPr lang="tr-TR" dirty="0" smtClean="0"/>
              <a:t>=</a:t>
            </a:r>
            <a:r>
              <a:rPr lang="tr-TR" dirty="0" err="1" smtClean="0"/>
              <a:t>newAccount</a:t>
            </a:r>
            <a:endParaRPr lang="tr-TR" dirty="0"/>
          </a:p>
        </p:txBody>
      </p:sp>
      <p:sp>
        <p:nvSpPr>
          <p:cNvPr id="32" name="31 Dikdörtgen"/>
          <p:cNvSpPr/>
          <p:nvPr/>
        </p:nvSpPr>
        <p:spPr>
          <a:xfrm>
            <a:off x="1500166" y="3143248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Withdrawal</a:t>
            </a:r>
            <a:endParaRPr lang="tr-TR" dirty="0"/>
          </a:p>
        </p:txBody>
      </p:sp>
      <p:cxnSp>
        <p:nvCxnSpPr>
          <p:cNvPr id="40" name="39 Düz Ok Bağlayıcısı"/>
          <p:cNvCxnSpPr>
            <a:stCxn id="32" idx="0"/>
          </p:cNvCxnSpPr>
          <p:nvPr/>
        </p:nvCxnSpPr>
        <p:spPr>
          <a:xfrm rot="5400000" flipH="1" flipV="1">
            <a:off x="1803778" y="2589605"/>
            <a:ext cx="107156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irsek Bağlayıcısı"/>
          <p:cNvCxnSpPr>
            <a:stCxn id="25" idx="0"/>
            <a:endCxn id="5" idx="6"/>
          </p:cNvCxnSpPr>
          <p:nvPr/>
        </p:nvCxnSpPr>
        <p:spPr>
          <a:xfrm rot="16200000" flipV="1">
            <a:off x="5679289" y="2607463"/>
            <a:ext cx="2428892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Dikdörtgen"/>
          <p:cNvSpPr/>
          <p:nvPr/>
        </p:nvSpPr>
        <p:spPr>
          <a:xfrm>
            <a:off x="6572264" y="4143380"/>
            <a:ext cx="12858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Error</a:t>
            </a:r>
            <a:endParaRPr lang="tr-TR" dirty="0"/>
          </a:p>
        </p:txBody>
      </p:sp>
      <p:cxnSp>
        <p:nvCxnSpPr>
          <p:cNvPr id="35" name="34 Dirsek Bağlayıcısı"/>
          <p:cNvCxnSpPr>
            <a:endCxn id="6" idx="3"/>
          </p:cNvCxnSpPr>
          <p:nvPr/>
        </p:nvCxnSpPr>
        <p:spPr>
          <a:xfrm rot="16200000" flipV="1">
            <a:off x="4443410" y="3800476"/>
            <a:ext cx="261463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Düz Bağlayıcı"/>
          <p:cNvCxnSpPr/>
          <p:nvPr/>
        </p:nvCxnSpPr>
        <p:spPr>
          <a:xfrm rot="10800000">
            <a:off x="5572132" y="5572140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Düz Ok Bağlayıcısı"/>
          <p:cNvCxnSpPr/>
          <p:nvPr/>
        </p:nvCxnSpPr>
        <p:spPr>
          <a:xfrm>
            <a:off x="5929322" y="471488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Şekil"/>
          <p:cNvCxnSpPr>
            <a:stCxn id="18" idx="2"/>
            <a:endCxn id="32" idx="2"/>
          </p:cNvCxnSpPr>
          <p:nvPr/>
        </p:nvCxnSpPr>
        <p:spPr>
          <a:xfrm rot="10800000">
            <a:off x="2321704" y="3714753"/>
            <a:ext cx="464347" cy="96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Balking objects should;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created in a sane state</a:t>
            </a:r>
          </a:p>
          <a:p>
            <a:r>
              <a:rPr lang="en-US" dirty="0" smtClean="0"/>
              <a:t>Not make itself available until it is in a sane state</a:t>
            </a:r>
          </a:p>
          <a:p>
            <a:r>
              <a:rPr lang="en-US" dirty="0" smtClean="0"/>
              <a:t>Become a facade and answer back an object that is in a sane </a:t>
            </a:r>
            <a:r>
              <a:rPr lang="en-US" dirty="0" smtClean="0"/>
              <a:t>state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196</Words>
  <Application>Microsoft Office PowerPoint</Application>
  <PresentationFormat>Ekran Gösterisi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Concurrency Patterns  </vt:lpstr>
      <vt:lpstr>BALKING PATTERN</vt:lpstr>
      <vt:lpstr>Balking Pattern</vt:lpstr>
      <vt:lpstr>Purpose</vt:lpstr>
      <vt:lpstr>Motivation</vt:lpstr>
      <vt:lpstr>Example</vt:lpstr>
      <vt:lpstr>Balking</vt:lpstr>
      <vt:lpstr>Balking objects should;</vt:lpstr>
      <vt:lpstr>Demo</vt:lpstr>
      <vt:lpstr>Related Patterns</vt:lpstr>
      <vt:lpstr>References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kdoztekin</dc:creator>
  <cp:lastModifiedBy>kdoztekin</cp:lastModifiedBy>
  <cp:revision>71</cp:revision>
  <dcterms:created xsi:type="dcterms:W3CDTF">2010-05-16T09:46:35Z</dcterms:created>
  <dcterms:modified xsi:type="dcterms:W3CDTF">2010-05-18T10:40:31Z</dcterms:modified>
</cp:coreProperties>
</file>