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6" r:id="rId8"/>
    <p:sldId id="263" r:id="rId9"/>
    <p:sldId id="265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6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4DB7-18DD-49F2-81ED-3F40D3B934B2}" type="datetimeFigureOut">
              <a:rPr lang="tr-TR" smtClean="0"/>
              <a:pPr/>
              <a:t>09.03.2010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691B-2334-44F4-9D52-5B79C5384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applabs.com/java_design_patterns/abstract_factory_pattern.htm" TargetMode="External"/><Relationship Id="rId7" Type="http://schemas.openxmlformats.org/officeDocument/2006/relationships/hyperlink" Target="http://www.javadesign.info/DesignConcepts/DesignPatterns/GOF/abstractfactory_pattern" TargetMode="External"/><Relationship Id="rId2" Type="http://schemas.openxmlformats.org/officeDocument/2006/relationships/hyperlink" Target="http://www.davenicolette.net/articles/abstract_factory_pattern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tterndepot.com/put/8/AbstractFactory.PDF" TargetMode="External"/><Relationship Id="rId5" Type="http://schemas.openxmlformats.org/officeDocument/2006/relationships/hyperlink" Target="http://en.wikipedia.org/wiki/Abstract_factory_pattern" TargetMode="External"/><Relationship Id="rId4" Type="http://schemas.openxmlformats.org/officeDocument/2006/relationships/hyperlink" Target="http://sourcemaking.com/design_patterns/abstract_fac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3429024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Bradley Hand ITC" pitchFamily="66" charset="0"/>
              </a:rPr>
              <a:t>Abstract Factory Design Pattern</a:t>
            </a:r>
            <a:endParaRPr lang="en-US" sz="8000" b="1" dirty="0"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i="1" dirty="0" smtClean="0"/>
              <a:t>Abstract Factory Pattern</a:t>
            </a:r>
            <a:endParaRPr lang="en-US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one level of abstraction higher than </a:t>
            </a:r>
            <a:r>
              <a:rPr lang="en-US" dirty="0" smtClean="0"/>
              <a:t>the factory pattern</a:t>
            </a:r>
          </a:p>
          <a:p>
            <a:r>
              <a:rPr lang="en-US" dirty="0" smtClean="0"/>
              <a:t>to provide an interface for creating families of related objects, without specifying concrete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return </a:t>
            </a:r>
            <a:r>
              <a:rPr lang="en-US" dirty="0" smtClean="0"/>
              <a:t>one of the </a:t>
            </a:r>
            <a:r>
              <a:rPr lang="en-US" smtClean="0"/>
              <a:t>related </a:t>
            </a:r>
            <a:r>
              <a:rPr lang="en-US" smtClean="0"/>
              <a:t>class </a:t>
            </a:r>
            <a:r>
              <a:rPr lang="en-US" dirty="0" smtClean="0"/>
              <a:t>of </a:t>
            </a:r>
            <a:r>
              <a:rPr lang="en-US" dirty="0" smtClean="0"/>
              <a:t>objects</a:t>
            </a:r>
          </a:p>
          <a:p>
            <a:endParaRPr lang="en-US" dirty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i="1" dirty="0" smtClean="0"/>
              <a:t>Advantages</a:t>
            </a:r>
            <a:endParaRPr lang="en-US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Exchanging products families easily</a:t>
            </a:r>
          </a:p>
          <a:p>
            <a:r>
              <a:rPr lang="en-US" dirty="0" smtClean="0"/>
              <a:t>Isolation </a:t>
            </a:r>
            <a:r>
              <a:rPr lang="en-US" dirty="0" smtClean="0"/>
              <a:t>of concrete classes</a:t>
            </a:r>
          </a:p>
          <a:p>
            <a:r>
              <a:rPr lang="en-US" dirty="0" smtClean="0"/>
              <a:t>code is made reusable and </a:t>
            </a:r>
            <a:r>
              <a:rPr lang="en-US" dirty="0" smtClean="0"/>
              <a:t>extensible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Best known example:</a:t>
            </a:r>
          </a:p>
          <a:p>
            <a:pPr lvl="1">
              <a:buNone/>
            </a:pPr>
            <a:r>
              <a:rPr lang="en-US" dirty="0" smtClean="0"/>
              <a:t>“look-and-feel”</a:t>
            </a:r>
            <a:endParaRPr lang="en-US" dirty="0" smtClean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i="1" dirty="0" smtClean="0"/>
              <a:t>Example(Demo)</a:t>
            </a:r>
            <a:endParaRPr lang="en-US" i="1" dirty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evrim\Desktop\Yeni Klasör\v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071678"/>
            <a:ext cx="2880366" cy="1828804"/>
          </a:xfrm>
          <a:prstGeom prst="rect">
            <a:avLst/>
          </a:prstGeom>
          <a:noFill/>
        </p:spPr>
      </p:pic>
      <p:pic>
        <p:nvPicPr>
          <p:cNvPr id="1027" name="Picture 3" descr="C:\Users\evrim\Desktop\Yeni Klasör\Aud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000372"/>
            <a:ext cx="2880366" cy="1600203"/>
          </a:xfrm>
          <a:prstGeom prst="rect">
            <a:avLst/>
          </a:prstGeom>
          <a:noFill/>
        </p:spPr>
      </p:pic>
      <p:pic>
        <p:nvPicPr>
          <p:cNvPr id="1028" name="Picture 4" descr="C:\Users\evrim\Desktop\Yeni Klasör\Skod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4500570"/>
            <a:ext cx="2880366" cy="1591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i="1" dirty="0" smtClean="0"/>
              <a:t>Implementation</a:t>
            </a:r>
            <a:endParaRPr lang="en-US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Builder</a:t>
            </a:r>
            <a:endParaRPr lang="en-US" dirty="0" smtClean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i="1" dirty="0" smtClean="0"/>
              <a:t>Example UML</a:t>
            </a:r>
            <a:endParaRPr lang="en-US" i="1" dirty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14554"/>
            <a:ext cx="785874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i="1" dirty="0" smtClean="0"/>
              <a:t>Example Classes</a:t>
            </a:r>
            <a:endParaRPr lang="en-US" i="1" dirty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Metin kutusu"/>
          <p:cNvSpPr txBox="1"/>
          <p:nvPr/>
        </p:nvSpPr>
        <p:spPr>
          <a:xfrm>
            <a:off x="500034" y="1785926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* SaladInstructionsKit.java </a:t>
            </a:r>
            <a:r>
              <a:rPr lang="en-US" b="1" dirty="0" smtClean="0"/>
              <a:t>- (</a:t>
            </a:r>
            <a:r>
              <a:rPr lang="en-US" b="1" dirty="0" smtClean="0"/>
              <a:t>AbstractFactory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DicedGreekSaladInstructionFactory.java - (</a:t>
            </a:r>
            <a:r>
              <a:rPr lang="en-US" b="1" dirty="0" smtClean="0"/>
              <a:t>ConcreteFactory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SlicedGreekSaladInstructionFactory.java - (</a:t>
            </a:r>
            <a:r>
              <a:rPr lang="en-US" b="1" dirty="0" smtClean="0"/>
              <a:t>ConcreteFactory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CucumberInstructions.java - (</a:t>
            </a:r>
            <a:r>
              <a:rPr lang="en-US" b="1" dirty="0" smtClean="0"/>
              <a:t>AbstractProduct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TomatoInstructions.java - (</a:t>
            </a:r>
            <a:r>
              <a:rPr lang="en-US" b="1" dirty="0" smtClean="0"/>
              <a:t>AbstractProduct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SlicedTomatoInstructions.java - (</a:t>
            </a:r>
            <a:r>
              <a:rPr lang="en-US" b="1" dirty="0" smtClean="0"/>
              <a:t>ConcreteProduct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DicedCucumberInstructions.java - (</a:t>
            </a:r>
            <a:r>
              <a:rPr lang="en-US" b="1" dirty="0" smtClean="0"/>
              <a:t>ConcreteProduct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DicedTomatoInstructions.java - (</a:t>
            </a:r>
            <a:r>
              <a:rPr lang="en-US" b="1" dirty="0" smtClean="0"/>
              <a:t>ConcreteProduct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SlicedCucumberInstructions.java - (</a:t>
            </a:r>
            <a:r>
              <a:rPr lang="en-US" b="1" dirty="0" smtClean="0"/>
              <a:t>ConcreteProduct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   * GreekSaladInstructionsClient.java - (Client)</a:t>
            </a:r>
          </a:p>
          <a:p>
            <a:r>
              <a:rPr lang="en-US" b="1" dirty="0" smtClean="0"/>
              <a:t>    * MainClass.java - (class contains main method)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i="1" dirty="0" smtClean="0"/>
              <a:t>Disadvantages</a:t>
            </a:r>
            <a:endParaRPr lang="en-US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Adding new factory is </a:t>
            </a:r>
            <a:r>
              <a:rPr lang="en-US" dirty="0" smtClean="0"/>
              <a:t>hard so supporting new products is difficult.</a:t>
            </a:r>
            <a:endParaRPr lang="en-US" dirty="0" smtClean="0"/>
          </a:p>
          <a:p>
            <a:r>
              <a:rPr lang="en-US" dirty="0" smtClean="0"/>
              <a:t>Adding new </a:t>
            </a:r>
            <a:r>
              <a:rPr lang="en-US" dirty="0" smtClean="0"/>
              <a:t>property to the factory is also hard.</a:t>
            </a:r>
            <a:endParaRPr lang="en-US" dirty="0" smtClean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tr-TR" i="1" dirty="0" err="1" smtClean="0"/>
              <a:t>References</a:t>
            </a:r>
            <a:endParaRPr lang="en-US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http://www.davenicolette.net/articles/abstract_factory_pattern.png</a:t>
            </a:r>
            <a:endParaRPr lang="tr-TR" sz="1800" dirty="0" smtClean="0"/>
          </a:p>
          <a:p>
            <a:r>
              <a:rPr lang="en-US" sz="1800" dirty="0" smtClean="0">
                <a:hlinkClick r:id="rId3"/>
              </a:rPr>
              <a:t>http://www.allapplabs.com/java_design_patterns/abstract_factory_pattern.htm</a:t>
            </a:r>
            <a:endParaRPr lang="tr-TR" sz="1800" dirty="0" smtClean="0"/>
          </a:p>
          <a:p>
            <a:r>
              <a:rPr lang="en-US" sz="1800" dirty="0" smtClean="0">
                <a:hlinkClick r:id="rId4"/>
              </a:rPr>
              <a:t>http://sourcemaking.com/design_patterns/abstract_factory</a:t>
            </a:r>
            <a:endParaRPr lang="tr-TR" sz="1800" dirty="0" smtClean="0"/>
          </a:p>
          <a:p>
            <a:r>
              <a:rPr lang="en-US" sz="1800" dirty="0" smtClean="0">
                <a:hlinkClick r:id="rId5"/>
              </a:rPr>
              <a:t>http://en.wikipedia.org/wiki/Abstract_factory_pattern</a:t>
            </a:r>
            <a:endParaRPr lang="tr-TR" sz="1800" dirty="0" smtClean="0"/>
          </a:p>
          <a:p>
            <a:r>
              <a:rPr lang="en-US" sz="1800" dirty="0" smtClean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www.patterndepot.com/put/8/AbstractFactory.PDF</a:t>
            </a:r>
            <a:endParaRPr lang="tr-TR" sz="1800" dirty="0" smtClean="0"/>
          </a:p>
          <a:p>
            <a:r>
              <a:rPr lang="tr-TR" sz="1800" dirty="0" smtClean="0">
                <a:hlinkClick r:id="rId7"/>
              </a:rPr>
              <a:t>http://</a:t>
            </a:r>
            <a:r>
              <a:rPr lang="tr-TR" sz="1800" dirty="0" smtClean="0">
                <a:hlinkClick r:id="rId7"/>
              </a:rPr>
              <a:t>www.</a:t>
            </a:r>
            <a:r>
              <a:rPr lang="tr-TR" sz="1800" dirty="0" err="1" smtClean="0">
                <a:hlinkClick r:id="rId7"/>
              </a:rPr>
              <a:t>javadesign</a:t>
            </a:r>
            <a:r>
              <a:rPr lang="tr-TR" sz="1800" dirty="0" smtClean="0">
                <a:hlinkClick r:id="rId7"/>
              </a:rPr>
              <a:t>.</a:t>
            </a:r>
            <a:r>
              <a:rPr lang="tr-TR" sz="1800" dirty="0" err="1" smtClean="0">
                <a:hlinkClick r:id="rId7"/>
              </a:rPr>
              <a:t>info</a:t>
            </a:r>
            <a:r>
              <a:rPr lang="tr-TR" sz="1800" dirty="0" smtClean="0">
                <a:hlinkClick r:id="rId7"/>
              </a:rPr>
              <a:t>/</a:t>
            </a:r>
            <a:r>
              <a:rPr lang="tr-TR" sz="1800" dirty="0" err="1" smtClean="0">
                <a:hlinkClick r:id="rId7"/>
              </a:rPr>
              <a:t>DesignConcepts</a:t>
            </a:r>
            <a:r>
              <a:rPr lang="tr-TR" sz="1800" dirty="0" smtClean="0">
                <a:hlinkClick r:id="rId7"/>
              </a:rPr>
              <a:t>/</a:t>
            </a:r>
            <a:r>
              <a:rPr lang="tr-TR" sz="1800" dirty="0" err="1" smtClean="0">
                <a:hlinkClick r:id="rId7"/>
              </a:rPr>
              <a:t>DesignPatterns</a:t>
            </a:r>
            <a:r>
              <a:rPr lang="tr-TR" sz="1800" dirty="0" smtClean="0">
                <a:hlinkClick r:id="rId7"/>
              </a:rPr>
              <a:t>/GOF/</a:t>
            </a:r>
            <a:r>
              <a:rPr lang="tr-TR" sz="1800" dirty="0" err="1" smtClean="0">
                <a:hlinkClick r:id="rId7"/>
              </a:rPr>
              <a:t>abstractfactory</a:t>
            </a:r>
            <a:r>
              <a:rPr lang="tr-TR" sz="1800" dirty="0" smtClean="0">
                <a:hlinkClick r:id="rId7"/>
              </a:rPr>
              <a:t>_</a:t>
            </a:r>
            <a:r>
              <a:rPr lang="tr-TR" sz="1800" dirty="0" err="1" smtClean="0">
                <a:hlinkClick r:id="rId7"/>
              </a:rPr>
              <a:t>pattern</a:t>
            </a:r>
            <a:endParaRPr lang="tr-TR" sz="1800" dirty="0" smtClean="0"/>
          </a:p>
          <a:p>
            <a:endParaRPr lang="tr-TR" sz="1800" dirty="0" smtClean="0"/>
          </a:p>
          <a:p>
            <a:endParaRPr lang="en-US" sz="1800" dirty="0" smtClean="0"/>
          </a:p>
        </p:txBody>
      </p:sp>
      <p:cxnSp>
        <p:nvCxnSpPr>
          <p:cNvPr id="5" name="4 Düz Bağlayıcı"/>
          <p:cNvCxnSpPr/>
          <p:nvPr/>
        </p:nvCxnSpPr>
        <p:spPr>
          <a:xfrm>
            <a:off x="500034" y="1214422"/>
            <a:ext cx="8143932" cy="0"/>
          </a:xfrm>
          <a:prstGeom prst="line">
            <a:avLst/>
          </a:prstGeom>
          <a:ln w="31750" cap="flat">
            <a:headEnd w="lg" len="lg"/>
            <a:tailEnd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195</Words>
  <Application>Microsoft Office PowerPoint</Application>
  <PresentationFormat>Ekran Gösterisi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Abstract Factory Design Pattern</vt:lpstr>
      <vt:lpstr>Abstract Factory Pattern</vt:lpstr>
      <vt:lpstr>Advantages</vt:lpstr>
      <vt:lpstr>Example(Demo)</vt:lpstr>
      <vt:lpstr>Implementation</vt:lpstr>
      <vt:lpstr>Example UML</vt:lpstr>
      <vt:lpstr>Example Classes</vt:lpstr>
      <vt:lpstr>Disadvantages</vt:lpstr>
      <vt:lpstr>References</vt:lpstr>
    </vt:vector>
  </TitlesOfParts>
  <Company>karacon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Design Pattern</dc:title>
  <dc:creator>evrim</dc:creator>
  <cp:lastModifiedBy>evrim</cp:lastModifiedBy>
  <cp:revision>39</cp:revision>
  <dcterms:created xsi:type="dcterms:W3CDTF">2010-03-08T17:51:34Z</dcterms:created>
  <dcterms:modified xsi:type="dcterms:W3CDTF">2010-03-09T12:39:48Z</dcterms:modified>
</cp:coreProperties>
</file>