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317B2-29F4-4465-B7D2-C62982B72F78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5B6E-2B4E-40FD-BE71-0C9D03A6F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wasp.co.uk/Observer.aspx" TargetMode="External"/><Relationship Id="rId2" Type="http://schemas.openxmlformats.org/officeDocument/2006/relationships/hyperlink" Target="http://sourcemaking.com/design_patterns/ob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Observer_pattern" TargetMode="External"/><Relationship Id="rId4" Type="http://schemas.openxmlformats.org/officeDocument/2006/relationships/hyperlink" Target="http://www.research.ibm.com/designpatterns/example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Observer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Mehmet </a:t>
            </a:r>
            <a:r>
              <a:rPr lang="tr-TR" dirty="0" err="1" smtClean="0"/>
              <a:t>Aktaş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Consequences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Abstract coupling between Subject and </a:t>
            </a:r>
            <a:r>
              <a:rPr lang="en-US" sz="2400" b="1" dirty="0" smtClean="0"/>
              <a:t>Observer</a:t>
            </a:r>
            <a:r>
              <a:rPr lang="tr-TR" sz="2400" b="1" dirty="0" smtClean="0"/>
              <a:t> </a:t>
            </a:r>
            <a:r>
              <a:rPr lang="tr-TR" sz="2600" b="1" dirty="0" smtClean="0"/>
              <a:t>:</a:t>
            </a:r>
            <a:r>
              <a:rPr lang="en-US" sz="2800" b="1" dirty="0" smtClean="0"/>
              <a:t> </a:t>
            </a:r>
            <a:r>
              <a:rPr lang="en-US" sz="2200" dirty="0" smtClean="0"/>
              <a:t>The subject doesn't know the concrete class of any observer. Thus the coupling between subjects and observers is abstract and minimal.</a:t>
            </a:r>
            <a:endParaRPr lang="tr-TR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Support for broadcast </a:t>
            </a:r>
            <a:r>
              <a:rPr lang="en-US" sz="2400" b="1" dirty="0" smtClean="0"/>
              <a:t>communication</a:t>
            </a:r>
            <a:r>
              <a:rPr lang="tr-TR" sz="2400" b="1" dirty="0" smtClean="0"/>
              <a:t> : </a:t>
            </a:r>
            <a:r>
              <a:rPr lang="en-US" sz="2400" dirty="0" smtClean="0"/>
              <a:t>The notification is broadcast automatically to all interested objects that subscribed to it. The subject doesn't care how many interested objects exist; its only responsibility is to notify its </a:t>
            </a:r>
            <a:r>
              <a:rPr lang="en-US" sz="2400" dirty="0" smtClean="0"/>
              <a:t>observers.</a:t>
            </a:r>
            <a:r>
              <a:rPr lang="tr-TR" sz="2400" dirty="0" smtClean="0"/>
              <a:t>F</a:t>
            </a:r>
            <a:r>
              <a:rPr lang="en-US" sz="2400" dirty="0" err="1" smtClean="0"/>
              <a:t>reedom</a:t>
            </a:r>
            <a:r>
              <a:rPr lang="en-US" sz="2400" dirty="0" smtClean="0"/>
              <a:t> </a:t>
            </a:r>
            <a:r>
              <a:rPr lang="en-US" sz="2400" dirty="0" smtClean="0"/>
              <a:t>to add and remove observers at any time. It's up to the observer to handle or ignore a notification.</a:t>
            </a:r>
            <a:endParaRPr lang="tr-T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Unexpected </a:t>
            </a:r>
            <a:r>
              <a:rPr lang="en-US" sz="2400" b="1" dirty="0" smtClean="0"/>
              <a:t>updates</a:t>
            </a:r>
            <a:r>
              <a:rPr lang="tr-TR" sz="2400" b="1" dirty="0" smtClean="0"/>
              <a:t> :</a:t>
            </a:r>
            <a:r>
              <a:rPr lang="en-US" sz="2400" dirty="0" smtClean="0"/>
              <a:t> Because observers have no knowledge of each other's presence, they can be blind to the ultimate cost of changing the subject. </a:t>
            </a:r>
            <a:endParaRPr lang="tr-TR" sz="2400" dirty="0" smtClean="0"/>
          </a:p>
          <a:p>
            <a:pPr marL="514350" indent="-514350">
              <a:buNone/>
            </a:pPr>
            <a:r>
              <a:rPr lang="tr-TR" sz="2400" dirty="0" smtClean="0"/>
              <a:t>      </a:t>
            </a:r>
            <a:r>
              <a:rPr lang="tr-TR" sz="2400" dirty="0" smtClean="0"/>
              <a:t> </a:t>
            </a:r>
            <a:r>
              <a:rPr lang="tr-TR" sz="2400" dirty="0" smtClean="0"/>
              <a:t> </a:t>
            </a:r>
            <a:r>
              <a:rPr lang="tr-TR" sz="2400" dirty="0" err="1" smtClean="0"/>
              <a:t>This</a:t>
            </a:r>
            <a:r>
              <a:rPr lang="tr-TR" sz="2400" dirty="0" smtClean="0"/>
              <a:t> </a:t>
            </a:r>
            <a:r>
              <a:rPr lang="tr-TR" sz="2400" dirty="0" err="1" smtClean="0"/>
              <a:t>updates</a:t>
            </a:r>
            <a:r>
              <a:rPr lang="en-US" sz="2400" dirty="0" smtClean="0"/>
              <a:t> </a:t>
            </a:r>
            <a:r>
              <a:rPr lang="en-US" sz="2400" dirty="0" smtClean="0"/>
              <a:t>may cause a cascade of updates to observers and their dependent objects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additional</a:t>
            </a:r>
            <a:r>
              <a:rPr lang="tr-TR" sz="2400" dirty="0" smtClean="0"/>
              <a:t>  </a:t>
            </a:r>
            <a:r>
              <a:rPr lang="tr-TR" sz="2400" dirty="0" err="1" smtClean="0"/>
              <a:t>protocol</a:t>
            </a:r>
            <a:r>
              <a:rPr lang="tr-TR" sz="2400" dirty="0" smtClean="0"/>
              <a:t> </a:t>
            </a:r>
            <a:r>
              <a:rPr lang="tr-TR" sz="2400" dirty="0" err="1" smtClean="0"/>
              <a:t>this</a:t>
            </a:r>
            <a:r>
              <a:rPr lang="tr-TR" sz="2400" dirty="0" smtClean="0"/>
              <a:t> problem can be </a:t>
            </a:r>
            <a:r>
              <a:rPr lang="tr-TR" sz="2400" dirty="0" err="1" smtClean="0"/>
              <a:t>removed</a:t>
            </a:r>
            <a:r>
              <a:rPr lang="tr-TR" sz="2400" dirty="0" smtClean="0"/>
              <a:t>.</a:t>
            </a:r>
            <a:endParaRPr lang="tr-TR" sz="2400" b="1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tr-TR" b="1" dirty="0" err="1" smtClean="0"/>
              <a:t>Live</a:t>
            </a:r>
            <a:r>
              <a:rPr lang="tr-TR" b="1" dirty="0" smtClean="0"/>
              <a:t> </a:t>
            </a:r>
            <a:r>
              <a:rPr lang="tr-TR" b="1" dirty="0" err="1" smtClean="0"/>
              <a:t>Demo</a:t>
            </a:r>
            <a:endParaRPr lang="tr-TR" b="1" dirty="0" smtClean="0"/>
          </a:p>
          <a:p>
            <a:pPr algn="ctr">
              <a:buNone/>
            </a:pPr>
            <a:r>
              <a:rPr lang="tr-TR" b="1" dirty="0" smtClean="0"/>
              <a:t>(Alarm </a:t>
            </a:r>
            <a:r>
              <a:rPr lang="tr-TR" b="1" dirty="0" err="1" smtClean="0"/>
              <a:t>Listener</a:t>
            </a:r>
            <a:r>
              <a:rPr lang="tr-TR" b="1" dirty="0" smtClean="0"/>
              <a:t>)</a:t>
            </a:r>
          </a:p>
          <a:p>
            <a:pPr algn="ctr">
              <a:buNone/>
            </a:pPr>
            <a:r>
              <a:rPr lang="tr-TR" b="1" dirty="0" smtClean="0"/>
              <a:t>(</a:t>
            </a:r>
            <a:r>
              <a:rPr lang="tr-TR" b="1" dirty="0" err="1" smtClean="0"/>
              <a:t>Color</a:t>
            </a:r>
            <a:r>
              <a:rPr lang="tr-TR" b="1" dirty="0" smtClean="0"/>
              <a:t> </a:t>
            </a:r>
            <a:r>
              <a:rPr lang="tr-TR" b="1" dirty="0" err="1" smtClean="0"/>
              <a:t>Listeners</a:t>
            </a:r>
            <a:r>
              <a:rPr lang="tr-TR" b="1" dirty="0" smtClean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Java </a:t>
            </a:r>
            <a:r>
              <a:rPr lang="en-US" sz="2400" dirty="0" smtClean="0"/>
              <a:t>Design Patterns - A Tutorial. James W. Cooper </a:t>
            </a:r>
            <a:endParaRPr lang="tr-TR" sz="2400" dirty="0" smtClean="0"/>
          </a:p>
          <a:p>
            <a:r>
              <a:rPr lang="en-US" sz="2400" dirty="0" smtClean="0">
                <a:hlinkClick r:id="rId2"/>
              </a:rPr>
              <a:t>http://sourcemaking.com/design_patterns/observer</a:t>
            </a:r>
            <a:endParaRPr lang="tr-TR" sz="2400" dirty="0" smtClean="0"/>
          </a:p>
          <a:p>
            <a:r>
              <a:rPr lang="en-US" sz="2400" dirty="0" smtClean="0">
                <a:hlinkClick r:id="rId3"/>
              </a:rPr>
              <a:t>http://www.blackwasp.co.uk/Observer.aspx</a:t>
            </a:r>
            <a:endParaRPr lang="tr-TR" sz="2400" dirty="0" smtClean="0"/>
          </a:p>
          <a:p>
            <a:r>
              <a:rPr lang="en-US" sz="2400" dirty="0" smtClean="0">
                <a:hlinkClick r:id="rId4"/>
              </a:rPr>
              <a:t>http://www.research.ibm.com/designpatterns/example.htm</a:t>
            </a:r>
            <a:endParaRPr lang="tr-TR" sz="2400" dirty="0" smtClean="0"/>
          </a:p>
          <a:p>
            <a:r>
              <a:rPr lang="en-US" sz="2400" dirty="0" smtClean="0">
                <a:hlinkClick r:id="rId5"/>
              </a:rPr>
              <a:t>http://en.wikipedia.org/wiki/Observer_pattern#Java</a:t>
            </a:r>
            <a:endParaRPr lang="tr-TR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 anchor="ctr"/>
          <a:lstStyle/>
          <a:p>
            <a:pPr algn="ctr">
              <a:buNone/>
            </a:pPr>
            <a:r>
              <a:rPr lang="tr-TR" dirty="0" err="1" smtClean="0"/>
              <a:t>Thanks</a:t>
            </a:r>
            <a:r>
              <a:rPr lang="tr-TR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Observer Design Pattern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the Observer Pattern?</a:t>
            </a:r>
          </a:p>
          <a:p>
            <a:r>
              <a:rPr lang="en-US" b="1" dirty="0" smtClean="0"/>
              <a:t>Motivation</a:t>
            </a:r>
          </a:p>
          <a:p>
            <a:r>
              <a:rPr lang="en-US" b="1" dirty="0" smtClean="0"/>
              <a:t>Applicability</a:t>
            </a:r>
          </a:p>
          <a:p>
            <a:r>
              <a:rPr lang="en-US" b="1" dirty="0" smtClean="0"/>
              <a:t>Structure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Participants</a:t>
            </a:r>
          </a:p>
          <a:p>
            <a:r>
              <a:rPr lang="en-US" b="1" dirty="0" smtClean="0"/>
              <a:t>Collaborations</a:t>
            </a:r>
          </a:p>
          <a:p>
            <a:r>
              <a:rPr lang="en-US" b="1" dirty="0" smtClean="0"/>
              <a:t>Consequences</a:t>
            </a:r>
            <a:endParaRPr lang="tr-TR" b="1" dirty="0" smtClean="0"/>
          </a:p>
          <a:p>
            <a:r>
              <a:rPr lang="en-US" b="1" dirty="0" smtClean="0"/>
              <a:t>Implementation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the Observer Pattern?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one-to-many dependency between objects so that when one object changes state, all its dependents are notified and updated automatically.</a:t>
            </a:r>
            <a:endParaRPr lang="tr-TR" dirty="0" smtClean="0"/>
          </a:p>
          <a:p>
            <a:r>
              <a:rPr lang="en-US" dirty="0" smtClean="0"/>
              <a:t>Frequency of use:   </a:t>
            </a:r>
            <a:r>
              <a:rPr lang="tr-TR" dirty="0" smtClean="0"/>
              <a:t>           </a:t>
            </a:r>
            <a:r>
              <a:rPr lang="en-US" b="1" dirty="0" smtClean="0"/>
              <a:t>high</a:t>
            </a:r>
            <a:endParaRPr lang="en-US" b="1" dirty="0"/>
          </a:p>
        </p:txBody>
      </p:sp>
      <p:pic>
        <p:nvPicPr>
          <p:cNvPr id="4" name="3 Resim" descr="use_high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886200"/>
            <a:ext cx="962025" cy="19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Motivation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Define a one-to-many dependency between objects so that when one object changes state, all its dependents are notified and updated automatically. </a:t>
            </a:r>
            <a:endParaRPr lang="tr-TR" sz="2000" dirty="0" smtClean="0"/>
          </a:p>
          <a:p>
            <a:r>
              <a:rPr lang="en-US" sz="2000" dirty="0" smtClean="0"/>
              <a:t>Encapsulate the core (or common or engine) components in a Subject abstraction, and the variable (or optional or user interface) components in an Observer hierarchy.</a:t>
            </a:r>
            <a:endParaRPr lang="tr-TR" sz="2000" dirty="0" smtClean="0"/>
          </a:p>
          <a:p>
            <a:r>
              <a:rPr lang="en-US" sz="2000" dirty="0" smtClean="0"/>
              <a:t>You </a:t>
            </a:r>
            <a:r>
              <a:rPr lang="en-US" sz="2000" dirty="0" smtClean="0"/>
              <a:t>don't want to achieve consistency by making the classes tightly coupled, because that reduces their reusability.</a:t>
            </a:r>
            <a:endParaRPr lang="tr-TR" sz="2000" dirty="0" smtClean="0"/>
          </a:p>
          <a:p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example</a:t>
            </a:r>
            <a:r>
              <a:rPr lang="tr-TR" sz="2400" dirty="0" smtClean="0"/>
              <a:t> ;</a:t>
            </a:r>
            <a:endParaRPr lang="tr-TR" sz="2400" dirty="0"/>
          </a:p>
          <a:p>
            <a:endParaRPr lang="tr-TR" sz="2400" dirty="0" smtClean="0"/>
          </a:p>
        </p:txBody>
      </p:sp>
      <p:pic>
        <p:nvPicPr>
          <p:cNvPr id="4" name="3 Resim" descr="observer-motivati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419600"/>
            <a:ext cx="3633700" cy="1875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r>
              <a:rPr lang="tr-TR" b="1" dirty="0" smtClean="0"/>
              <a:t>(</a:t>
            </a:r>
            <a:r>
              <a:rPr lang="tr-TR" b="1" dirty="0" err="1" smtClean="0"/>
              <a:t>Cont</a:t>
            </a:r>
            <a:r>
              <a:rPr lang="tr-TR" b="1" dirty="0"/>
              <a:t>.</a:t>
            </a:r>
            <a:r>
              <a:rPr lang="tr-TR" b="1" dirty="0" smtClean="0"/>
              <a:t>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Observer pattern describes how to establish these relationships. The key objects in this pattern are </a:t>
            </a:r>
            <a:r>
              <a:rPr lang="en-US" sz="2400" b="1" dirty="0" smtClean="0"/>
              <a:t>subject</a:t>
            </a:r>
            <a:r>
              <a:rPr lang="en-US" sz="2400" dirty="0" smtClean="0"/>
              <a:t> and </a:t>
            </a:r>
            <a:r>
              <a:rPr lang="en-US" sz="2400" b="1" dirty="0" smtClean="0"/>
              <a:t>observer</a:t>
            </a:r>
            <a:r>
              <a:rPr lang="en-US" sz="2400" dirty="0" smtClean="0"/>
              <a:t>. A subject may have any number of dependent observers. All observers</a:t>
            </a:r>
            <a:r>
              <a:rPr lang="tr-TR" sz="2400" dirty="0" smtClean="0"/>
              <a:t>,</a:t>
            </a:r>
            <a:r>
              <a:rPr lang="tr-TR" sz="2400" dirty="0" err="1" smtClean="0"/>
              <a:t>if</a:t>
            </a:r>
            <a:r>
              <a:rPr lang="tr-TR" sz="2400" dirty="0" smtClean="0"/>
              <a:t> </a:t>
            </a:r>
            <a:r>
              <a:rPr lang="tr-TR" sz="2400" dirty="0" err="1" smtClean="0"/>
              <a:t>they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subscribed</a:t>
            </a:r>
            <a:r>
              <a:rPr lang="tr-TR" sz="2400" dirty="0" smtClean="0"/>
              <a:t>,</a:t>
            </a:r>
            <a:r>
              <a:rPr lang="en-US" sz="2400" dirty="0" smtClean="0"/>
              <a:t> are notified whenever the subject undergoes a change in state</a:t>
            </a:r>
            <a:endParaRPr lang="tr-TR" sz="2400" dirty="0" smtClean="0"/>
          </a:p>
          <a:p>
            <a:r>
              <a:rPr lang="en-US" sz="2400" dirty="0" smtClean="0"/>
              <a:t>All observers are notified whenever the subject undergoes a change in state</a:t>
            </a:r>
            <a:r>
              <a:rPr lang="tr-TR" sz="2400" dirty="0" smtClean="0"/>
              <a:t> </a:t>
            </a:r>
            <a:r>
              <a:rPr lang="tr-TR" sz="2400" dirty="0" err="1" smtClean="0"/>
              <a:t>by</a:t>
            </a:r>
            <a:r>
              <a:rPr lang="tr-TR" sz="2400" dirty="0" smtClean="0"/>
              <a:t> </a:t>
            </a:r>
            <a:r>
              <a:rPr lang="tr-TR" sz="2400" dirty="0" err="1" smtClean="0"/>
              <a:t>subject</a:t>
            </a:r>
            <a:r>
              <a:rPr lang="tr-TR" sz="2400" dirty="0" smtClean="0"/>
              <a:t>. </a:t>
            </a:r>
            <a:r>
              <a:rPr lang="en-US" sz="2400" dirty="0" smtClean="0"/>
              <a:t>This kind of interaction is also known as </a:t>
            </a:r>
            <a:r>
              <a:rPr lang="en-US" sz="2400" b="1" dirty="0" smtClean="0"/>
              <a:t>publish-subscribe</a:t>
            </a:r>
            <a:r>
              <a:rPr lang="tr-TR" sz="2400" b="1" dirty="0" smtClean="0"/>
              <a:t>.</a:t>
            </a:r>
            <a:r>
              <a:rPr lang="en-US" sz="2400" dirty="0" smtClean="0"/>
              <a:t> Any number of observers can subscribe to receive notifications.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Applicability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Use the Observer pattern in following</a:t>
            </a:r>
            <a:r>
              <a:rPr lang="tr-TR" sz="2800" b="1" dirty="0" smtClean="0"/>
              <a:t> </a:t>
            </a:r>
            <a:r>
              <a:rPr lang="en-US" sz="2800" b="1" dirty="0" smtClean="0"/>
              <a:t>situations:</a:t>
            </a:r>
            <a:endParaRPr lang="tr-TR" sz="2800" b="1" dirty="0" smtClean="0"/>
          </a:p>
          <a:p>
            <a:r>
              <a:rPr lang="en-US" sz="2800" dirty="0" smtClean="0"/>
              <a:t>When a change to one object requires changing others, and you don't know how many objects need to be changed.</a:t>
            </a:r>
            <a:endParaRPr lang="tr-TR" sz="2800" dirty="0" smtClean="0"/>
          </a:p>
          <a:p>
            <a:r>
              <a:rPr lang="en-US" sz="2800" dirty="0" smtClean="0"/>
              <a:t>When an object should be able to notify other objects without making assumptions about who these objects are. In other words, you don't want these objects tightly coupled.</a:t>
            </a:r>
            <a:endParaRPr lang="tr-TR" sz="2800" b="1" dirty="0" smtClean="0"/>
          </a:p>
          <a:p>
            <a:pPr>
              <a:buNone/>
            </a:pP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Structure</a:t>
            </a:r>
            <a:endParaRPr lang="en-US" dirty="0"/>
          </a:p>
        </p:txBody>
      </p:sp>
      <p:pic>
        <p:nvPicPr>
          <p:cNvPr id="4" name="3 İçerik Yer Tutucusu" descr="observer-structur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52600"/>
            <a:ext cx="6096000" cy="223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Participants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Subject</a:t>
            </a:r>
            <a:r>
              <a:rPr lang="en-US" sz="2800" dirty="0" smtClean="0"/>
              <a:t> </a:t>
            </a:r>
            <a:endParaRPr lang="tr-TR" sz="28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knows its observers. Any number of Observer objects may observe a subject.</a:t>
            </a:r>
            <a:endParaRPr lang="tr-TR" sz="16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provides an interface for attaching and detaching Observer objects.</a:t>
            </a:r>
            <a:endParaRPr lang="tr-TR" sz="1600" dirty="0" smtClean="0"/>
          </a:p>
          <a:p>
            <a:r>
              <a:rPr lang="en-US" sz="2800" b="1" dirty="0" smtClean="0"/>
              <a:t>Observer</a:t>
            </a:r>
            <a:endParaRPr lang="tr-TR" sz="2800" b="1" dirty="0"/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defines an updating interface for objects that should be notified of changes in a subject. </a:t>
            </a:r>
            <a:endParaRPr lang="tr-TR" sz="1600" dirty="0" smtClean="0"/>
          </a:p>
          <a:p>
            <a:r>
              <a:rPr lang="en-US" sz="2800" b="1" dirty="0" err="1" smtClean="0"/>
              <a:t>ConcreteSubject</a:t>
            </a:r>
            <a:r>
              <a:rPr lang="en-US" sz="2800" dirty="0" smtClean="0"/>
              <a:t> </a:t>
            </a:r>
            <a:endParaRPr lang="tr-TR" sz="28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stores state of interest to </a:t>
            </a:r>
            <a:r>
              <a:rPr lang="en-US" sz="1600" dirty="0" err="1" smtClean="0"/>
              <a:t>ConcreteObserver</a:t>
            </a:r>
            <a:r>
              <a:rPr lang="en-US" sz="1600" dirty="0" smtClean="0"/>
              <a:t> objects.</a:t>
            </a:r>
            <a:endParaRPr lang="tr-TR" sz="16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sends a notification to its observers when its state changes. </a:t>
            </a:r>
            <a:endParaRPr lang="tr-TR" sz="1600" dirty="0" smtClean="0"/>
          </a:p>
          <a:p>
            <a:r>
              <a:rPr lang="en-US" sz="2800" b="1" dirty="0" err="1" smtClean="0"/>
              <a:t>ConcreteObserver</a:t>
            </a:r>
            <a:endParaRPr lang="tr-TR" sz="2800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maintains a reference to a </a:t>
            </a:r>
            <a:r>
              <a:rPr lang="en-US" sz="1600" dirty="0" err="1" smtClean="0"/>
              <a:t>ConcreteSubject</a:t>
            </a:r>
            <a:r>
              <a:rPr lang="en-US" sz="1600" dirty="0" smtClean="0"/>
              <a:t> object.</a:t>
            </a:r>
            <a:endParaRPr lang="tr-TR" sz="16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stores state that should stay consistent with the subject's.</a:t>
            </a:r>
            <a:endParaRPr lang="tr-TR" sz="16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1600" dirty="0" smtClean="0"/>
              <a:t>implements the Observer updating interface to keep its state consistent with the subject's. </a:t>
            </a:r>
            <a:endParaRPr lang="tr-TR" sz="1600" dirty="0" smtClean="0"/>
          </a:p>
          <a:p>
            <a:pPr>
              <a:buFont typeface="Courier New" pitchFamily="49" charset="0"/>
              <a:buChar char="o"/>
            </a:pPr>
            <a:endParaRPr lang="tr-TR" sz="1800" dirty="0" smtClean="0"/>
          </a:p>
          <a:p>
            <a:endParaRPr lang="tr-TR" dirty="0" smtClean="0"/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Collaborations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err="1" smtClean="0"/>
              <a:t>How</a:t>
            </a:r>
            <a:r>
              <a:rPr lang="tr-TR" sz="1600" dirty="0" smtClean="0"/>
              <a:t> it‘s </a:t>
            </a:r>
            <a:r>
              <a:rPr lang="tr-TR" sz="1600" dirty="0" err="1" smtClean="0"/>
              <a:t>works</a:t>
            </a:r>
            <a:r>
              <a:rPr lang="tr-TR" sz="1600" dirty="0" smtClean="0"/>
              <a:t> ;</a:t>
            </a:r>
          </a:p>
          <a:p>
            <a:r>
              <a:rPr lang="en-US" sz="1600" dirty="0" err="1" smtClean="0"/>
              <a:t>ConcreteSubject</a:t>
            </a:r>
            <a:r>
              <a:rPr lang="en-US" sz="1600" dirty="0" smtClean="0"/>
              <a:t> notifies its observers whenever a change occurs that could make its observers' state inconsistent with its own. </a:t>
            </a:r>
            <a:endParaRPr lang="tr-TR" sz="1600" dirty="0" smtClean="0"/>
          </a:p>
          <a:p>
            <a:r>
              <a:rPr lang="en-US" sz="1600" dirty="0" smtClean="0"/>
              <a:t>After being informed of a change in the concrete subject, a </a:t>
            </a:r>
            <a:r>
              <a:rPr lang="en-US" sz="1600" dirty="0" err="1" smtClean="0"/>
              <a:t>ConcreteObserver</a:t>
            </a:r>
            <a:r>
              <a:rPr lang="en-US" sz="1600" dirty="0" smtClean="0"/>
              <a:t> object may query the subject for information. </a:t>
            </a:r>
            <a:r>
              <a:rPr lang="en-US" sz="1600" dirty="0" err="1" smtClean="0"/>
              <a:t>ConcreteObserver</a:t>
            </a:r>
            <a:r>
              <a:rPr lang="en-US" sz="1600" dirty="0" smtClean="0"/>
              <a:t> uses this information to reconcile its state with that of the subject.</a:t>
            </a:r>
            <a:endParaRPr lang="tr-TR" sz="1600" dirty="0" smtClean="0"/>
          </a:p>
          <a:p>
            <a:endParaRPr lang="en-US" sz="2000" dirty="0"/>
          </a:p>
        </p:txBody>
      </p:sp>
      <p:pic>
        <p:nvPicPr>
          <p:cNvPr id="4" name="3 Resim" descr="observer-collabora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429000"/>
            <a:ext cx="5715000" cy="2701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561</Words>
  <Application>Microsoft Office PowerPoint</Application>
  <PresentationFormat>Ekran Gösterisi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Ofis Teması</vt:lpstr>
      <vt:lpstr>Observer Design Pattern</vt:lpstr>
      <vt:lpstr>Observer Design Pattern</vt:lpstr>
      <vt:lpstr>What is the Observer Pattern?</vt:lpstr>
      <vt:lpstr>Motivation</vt:lpstr>
      <vt:lpstr>Motivation(Cont.)</vt:lpstr>
      <vt:lpstr>Applicability</vt:lpstr>
      <vt:lpstr>Structure</vt:lpstr>
      <vt:lpstr>Participants</vt:lpstr>
      <vt:lpstr>Collaborations</vt:lpstr>
      <vt:lpstr>Consequences</vt:lpstr>
      <vt:lpstr>Implementation</vt:lpstr>
      <vt:lpstr>References</vt:lpstr>
      <vt:lpstr>Slayt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Design Pattern</dc:title>
  <dc:creator>Tweaker L</dc:creator>
  <cp:lastModifiedBy>Tweaker L</cp:lastModifiedBy>
  <cp:revision>32</cp:revision>
  <dcterms:created xsi:type="dcterms:W3CDTF">2010-02-22T06:00:35Z</dcterms:created>
  <dcterms:modified xsi:type="dcterms:W3CDTF">2010-02-23T05:01:01Z</dcterms:modified>
</cp:coreProperties>
</file>