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s.umbc.edu/~tarr/dp/lectures" TargetMode="External"/><Relationship Id="rId2" Type="http://schemas.openxmlformats.org/officeDocument/2006/relationships/hyperlink" Target="http://sourcemaking.com/design_patterns/fac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2s.com/Code/Java/Design-Pattern/FacadePattern2inJava.htm" TargetMode="External"/><Relationship Id="rId4" Type="http://schemas.openxmlformats.org/officeDocument/2006/relationships/hyperlink" Target="http://en.wikipedia.org/wiki/Facade_patter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</a:t>
            </a:r>
            <a:r>
              <a:rPr lang="tr-TR" dirty="0" smtClean="0"/>
              <a:t>a</a:t>
            </a:r>
            <a:r>
              <a:rPr lang="en-US" dirty="0" smtClean="0"/>
              <a:t>de Pattern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Aydın ŞAHİN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tr-TR" dirty="0" smtClean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sourcemaking.com/design_patterns/facade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tr-TR" dirty="0" smtClean="0">
                <a:hlinkClick r:id="rId3"/>
              </a:rPr>
              <a:t>http://userpages.umbc.edu/~</a:t>
            </a:r>
            <a:r>
              <a:rPr lang="tr-TR" dirty="0" smtClean="0">
                <a:hlinkClick r:id="rId3"/>
              </a:rPr>
              <a:t>tarr/dp/lectures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tr-TR" dirty="0" smtClean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en.wikipedia.org/wiki/Facade_pattern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tr-TR" dirty="0" smtClean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www.java2s.com/Code/Java/Design-Pattern/FacadePattern2inJava.htm</a:t>
            </a:r>
            <a:endParaRPr lang="en-US" dirty="0" smtClean="0"/>
          </a:p>
          <a:p>
            <a:pPr marL="624078" indent="-514350">
              <a:buNone/>
            </a:pP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THANK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Intent</a:t>
            </a:r>
          </a:p>
          <a:p>
            <a:pPr lvl="1"/>
            <a:r>
              <a:rPr lang="en-US" sz="2400" dirty="0" smtClean="0"/>
              <a:t>Provide a unified interface to a set of interfaces in a subsystem. </a:t>
            </a:r>
            <a:r>
              <a:rPr lang="en-US" sz="2400" dirty="0" smtClean="0"/>
              <a:t>Facade</a:t>
            </a:r>
            <a:r>
              <a:rPr lang="tr-TR" sz="2400" dirty="0" smtClean="0"/>
              <a:t> </a:t>
            </a:r>
            <a:r>
              <a:rPr lang="en-US" sz="2400" dirty="0" smtClean="0"/>
              <a:t>defines a higher-level interface that makes the subsystem easier to use.</a:t>
            </a:r>
            <a:endParaRPr lang="tr-TR" sz="2400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Facade Pattern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Structuring a system into subsystems helps reduce complexity</a:t>
            </a:r>
            <a:endParaRPr lang="tr-TR" sz="2800" dirty="0" smtClean="0"/>
          </a:p>
          <a:p>
            <a:r>
              <a:rPr lang="en-US" sz="2800" dirty="0" smtClean="0"/>
              <a:t>Subsystems are groups of classes, or groups of classes and other</a:t>
            </a:r>
            <a:r>
              <a:rPr lang="tr-TR" sz="2800" dirty="0" smtClean="0"/>
              <a:t> subsystems</a:t>
            </a:r>
          </a:p>
          <a:p>
            <a:r>
              <a:rPr lang="en-US" sz="2800" dirty="0" smtClean="0"/>
              <a:t>The interface exposed by the classes in a subsystem or set of subsystems</a:t>
            </a:r>
            <a:r>
              <a:rPr lang="tr-TR" sz="2800" dirty="0" smtClean="0"/>
              <a:t> can become quite complex</a:t>
            </a:r>
          </a:p>
          <a:p>
            <a:r>
              <a:rPr lang="en-US" sz="2800" dirty="0" smtClean="0"/>
              <a:t>One way to reduce this complexity is to introduce a facade object that</a:t>
            </a:r>
            <a:r>
              <a:rPr lang="tr-TR" sz="2800" dirty="0" smtClean="0"/>
              <a:t> </a:t>
            </a:r>
            <a:r>
              <a:rPr lang="en-US" sz="2800" dirty="0" smtClean="0"/>
              <a:t>provides a single, simplified interface to the more general facilities of a</a:t>
            </a:r>
            <a:r>
              <a:rPr lang="tr-TR" sz="2800" dirty="0" smtClean="0"/>
              <a:t> subsystem</a:t>
            </a:r>
            <a:endParaRPr lang="tr-TR" sz="3600" dirty="0" smtClean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4769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Use </a:t>
            </a:r>
            <a:r>
              <a:rPr lang="tr-TR" dirty="0" smtClean="0"/>
              <a:t>the Facade pattern</a:t>
            </a:r>
            <a:r>
              <a:rPr lang="tr-TR" dirty="0" smtClean="0"/>
              <a:t>:</a:t>
            </a:r>
          </a:p>
          <a:p>
            <a:pPr lvl="1"/>
            <a:r>
              <a:rPr lang="en-US" sz="2400" dirty="0" smtClean="0"/>
              <a:t>To provide a simple interface to a complex subsystem. This interface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good </a:t>
            </a:r>
            <a:r>
              <a:rPr lang="en-US" sz="2400" dirty="0" smtClean="0"/>
              <a:t>enough for most clients; more sophisticated clients can look </a:t>
            </a:r>
            <a:r>
              <a:rPr lang="en-US" sz="2400" dirty="0" smtClean="0"/>
              <a:t>beyond</a:t>
            </a:r>
            <a:r>
              <a:rPr lang="tr-TR" sz="2400" dirty="0" smtClean="0"/>
              <a:t> the </a:t>
            </a:r>
            <a:r>
              <a:rPr lang="tr-TR" sz="2400" dirty="0" smtClean="0"/>
              <a:t>facade</a:t>
            </a:r>
            <a:r>
              <a:rPr lang="tr-TR" sz="2400" dirty="0" smtClean="0"/>
              <a:t>.</a:t>
            </a:r>
          </a:p>
          <a:p>
            <a:pPr lvl="1"/>
            <a:r>
              <a:rPr lang="en-US" sz="2400" dirty="0" smtClean="0"/>
              <a:t>To decouple the classes of the subsystem from its clients and </a:t>
            </a:r>
            <a:r>
              <a:rPr lang="en-US" sz="2400" dirty="0" smtClean="0"/>
              <a:t>other</a:t>
            </a:r>
            <a:r>
              <a:rPr lang="tr-TR" sz="2400" dirty="0" smtClean="0"/>
              <a:t> </a:t>
            </a:r>
            <a:r>
              <a:rPr lang="en-US" sz="2400" dirty="0" smtClean="0"/>
              <a:t>subsystems</a:t>
            </a:r>
            <a:r>
              <a:rPr lang="en-US" sz="2400" dirty="0" smtClean="0"/>
              <a:t>, thereby promoting subsystem independence and portability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tr-TR" dirty="0" smtClean="0"/>
              <a:t>Structure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3060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It hides the implementation of the subsystem from clients, making </a:t>
            </a:r>
            <a:r>
              <a:rPr lang="en-US" dirty="0" smtClean="0"/>
              <a:t>the </a:t>
            </a:r>
            <a:r>
              <a:rPr lang="tr-TR" dirty="0" smtClean="0"/>
              <a:t>subsystem </a:t>
            </a:r>
            <a:r>
              <a:rPr lang="tr-TR" dirty="0" smtClean="0"/>
              <a:t>easier to </a:t>
            </a:r>
            <a:r>
              <a:rPr lang="tr-TR" dirty="0" smtClean="0"/>
              <a:t>use</a:t>
            </a:r>
            <a:endParaRPr lang="en-US" dirty="0" smtClean="0"/>
          </a:p>
          <a:p>
            <a:pPr lvl="1"/>
            <a:r>
              <a:rPr lang="en-US" dirty="0" smtClean="0"/>
              <a:t>It promotes weak coupling between the subsystem and its clients. This </a:t>
            </a:r>
            <a:r>
              <a:rPr lang="en-US" dirty="0" smtClean="0"/>
              <a:t>allows you </a:t>
            </a:r>
            <a:r>
              <a:rPr lang="en-US" dirty="0" smtClean="0"/>
              <a:t>to change the classes the comprise the subsystem without affecting </a:t>
            </a:r>
            <a:r>
              <a:rPr lang="en-US" dirty="0" smtClean="0"/>
              <a:t>the </a:t>
            </a:r>
            <a:r>
              <a:rPr lang="tr-TR" dirty="0" smtClean="0"/>
              <a:t>clients.</a:t>
            </a:r>
            <a:endParaRPr lang="en-US" dirty="0" smtClean="0"/>
          </a:p>
          <a:p>
            <a:pPr lvl="1"/>
            <a:r>
              <a:rPr lang="en-US" dirty="0" smtClean="0"/>
              <a:t>It reduces compilation dependencies in large software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It simplifies porting systems to other platforms, because it's less likely </a:t>
            </a:r>
            <a:r>
              <a:rPr lang="en-US" dirty="0" smtClean="0"/>
              <a:t>that building </a:t>
            </a:r>
            <a:r>
              <a:rPr lang="en-US" dirty="0" smtClean="0"/>
              <a:t>one subsystem requires building all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It does not prevent sophisticated clients from accessing the underlying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Note that Facade does not add any functionality, it just simplifies </a:t>
            </a:r>
            <a:r>
              <a:rPr lang="en-US" dirty="0" smtClean="0"/>
              <a:t>interfaces</a:t>
            </a:r>
          </a:p>
          <a:p>
            <a:r>
              <a:rPr lang="tr-TR" dirty="0" smtClean="0"/>
              <a:t>Liabilities</a:t>
            </a:r>
            <a:endParaRPr lang="en-US" dirty="0" smtClean="0"/>
          </a:p>
          <a:p>
            <a:pPr lvl="1"/>
            <a:r>
              <a:rPr lang="en-US" dirty="0" smtClean="0"/>
              <a:t>It does not prevent clients from accessing the underlying classes!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Concequences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Facade Pattern Example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A compiler:</a:t>
            </a:r>
            <a:endParaRPr lang="tr-TR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2582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1217</TotalTime>
  <Words>289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Facade Pattern</vt:lpstr>
      <vt:lpstr>The Facade Pattern</vt:lpstr>
      <vt:lpstr>Motivation</vt:lpstr>
      <vt:lpstr>Motivation</vt:lpstr>
      <vt:lpstr>Applicability</vt:lpstr>
      <vt:lpstr>Structure</vt:lpstr>
      <vt:lpstr>Concequences</vt:lpstr>
      <vt:lpstr>The Facade Pattern Example A compiler:</vt:lpstr>
      <vt:lpstr>Demo</vt:lpstr>
      <vt:lpstr>References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Pattern</dc:title>
  <dc:creator/>
  <cp:lastModifiedBy>Aydin Sahin</cp:lastModifiedBy>
  <cp:revision>105</cp:revision>
  <dcterms:created xsi:type="dcterms:W3CDTF">2006-08-16T00:00:00Z</dcterms:created>
  <dcterms:modified xsi:type="dcterms:W3CDTF">2010-03-30T11:21:22Z</dcterms:modified>
</cp:coreProperties>
</file>