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E514-274E-4A6E-84C6-4C728117A0C1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560B-D680-4837-BE6B-AC68576032E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i="1" dirty="0" err="1">
                <a:solidFill>
                  <a:schemeClr val="accent1">
                    <a:lumMod val="75000"/>
                  </a:schemeClr>
                </a:solidFill>
              </a:rPr>
              <a:t>Flyweight</a:t>
            </a:r>
            <a:r>
              <a:rPr lang="tr-TR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i="1" dirty="0" err="1">
                <a:solidFill>
                  <a:schemeClr val="accent1">
                    <a:lumMod val="75000"/>
                  </a:schemeClr>
                </a:solidFill>
              </a:rPr>
              <a:t>Pattern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Hazırlayan</a:t>
            </a:r>
          </a:p>
          <a:p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Mehmet Cemil AYDOĞDU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tr-TR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Flyweight</a:t>
            </a:r>
            <a:r>
              <a:rPr lang="tr-TR" sz="36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3600" b="1" i="1" dirty="0" err="1" smtClean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endParaRPr lang="tr-T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/>
              <a:t>In situations </a:t>
            </a:r>
            <a:r>
              <a:rPr lang="en-US" sz="2800" dirty="0"/>
              <a:t>where large numbers of </a:t>
            </a:r>
            <a:r>
              <a:rPr lang="en-US" sz="2800" dirty="0" smtClean="0"/>
              <a:t>similar objects </a:t>
            </a:r>
            <a:r>
              <a:rPr lang="en-US" sz="2800" dirty="0"/>
              <a:t>are </a:t>
            </a:r>
            <a:r>
              <a:rPr lang="en-US" sz="2800" dirty="0" smtClean="0"/>
              <a:t>created there might be some performance problems because of high memory usage.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i="1" dirty="0" err="1" smtClean="0">
                <a:solidFill>
                  <a:schemeClr val="accent1">
                    <a:lumMod val="75000"/>
                  </a:schemeClr>
                </a:solidFill>
              </a:rPr>
              <a:t>Flyweight</a:t>
            </a:r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i="1" dirty="0" err="1" smtClean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err="1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 smtClean="0"/>
              <a:t>Th</a:t>
            </a:r>
            <a:r>
              <a:rPr lang="tr-TR" dirty="0" smtClean="0"/>
              <a:t>e </a:t>
            </a:r>
            <a:r>
              <a:rPr lang="tr-TR" dirty="0" err="1" smtClean="0"/>
              <a:t>Flyweight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:</a:t>
            </a:r>
          </a:p>
          <a:p>
            <a:pPr>
              <a:buNone/>
            </a:pPr>
            <a:endParaRPr lang="tr-TR" sz="2000" dirty="0" smtClean="0"/>
          </a:p>
          <a:p>
            <a:r>
              <a:rPr lang="en-US" sz="2800" dirty="0"/>
              <a:t>By converting many independent objects into a few </a:t>
            </a:r>
            <a:r>
              <a:rPr lang="en-US" sz="2800" dirty="0" smtClean="0"/>
              <a:t>shared</a:t>
            </a:r>
            <a:r>
              <a:rPr lang="tr-TR" sz="2800" dirty="0" smtClean="0"/>
              <a:t> </a:t>
            </a:r>
            <a:r>
              <a:rPr lang="en-US" sz="2800" dirty="0" smtClean="0"/>
              <a:t>objects</a:t>
            </a:r>
            <a:r>
              <a:rPr lang="en-US" sz="2800" dirty="0"/>
              <a:t>, you can reduce the amount of resources needed to </a:t>
            </a:r>
            <a:r>
              <a:rPr lang="en-US" sz="2800" dirty="0" smtClean="0"/>
              <a:t>run</a:t>
            </a:r>
            <a:r>
              <a:rPr lang="tr-TR" sz="2800" dirty="0" smtClean="0"/>
              <a:t> </a:t>
            </a:r>
            <a:r>
              <a:rPr lang="en-US" sz="2800" dirty="0" smtClean="0"/>
              <a:t>applications</a:t>
            </a:r>
            <a:r>
              <a:rPr lang="en-US" sz="2800" dirty="0"/>
              <a:t>.</a:t>
            </a:r>
            <a:endParaRPr lang="tr-TR" sz="2800" dirty="0" smtClean="0"/>
          </a:p>
          <a:p>
            <a:r>
              <a:rPr lang="en-US" sz="2800" dirty="0" smtClean="0"/>
              <a:t>This pattern is especially useful in JavaScript, where complex code can quickly use up all of</a:t>
            </a:r>
            <a:r>
              <a:rPr lang="tr-TR" sz="2800" dirty="0" smtClean="0"/>
              <a:t> </a:t>
            </a:r>
            <a:r>
              <a:rPr lang="en-US" sz="2800" dirty="0" smtClean="0"/>
              <a:t>the available browser memory.</a:t>
            </a:r>
            <a:endParaRPr lang="tr-TR" sz="2800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Normal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775" y="1748631"/>
            <a:ext cx="74104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Flyweight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47000"/>
            <a:ext cx="8229600" cy="24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96</Words>
  <Application>Microsoft Office PowerPoint</Application>
  <PresentationFormat>Ekran Gösterisi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The Flyweight Pattern</vt:lpstr>
      <vt:lpstr>The Flyweight Pattern</vt:lpstr>
      <vt:lpstr>The Flyweight Pattern…</vt:lpstr>
      <vt:lpstr>Normal Model</vt:lpstr>
      <vt:lpstr>Flyweight Model</vt:lpstr>
      <vt:lpstr>Slayt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Flyweight Pattern</dc:title>
  <dc:creator>pc</dc:creator>
  <cp:lastModifiedBy>pc</cp:lastModifiedBy>
  <cp:revision>8</cp:revision>
  <dcterms:created xsi:type="dcterms:W3CDTF">2010-04-06T02:27:51Z</dcterms:created>
  <dcterms:modified xsi:type="dcterms:W3CDTF">2010-04-06T03:34:54Z</dcterms:modified>
</cp:coreProperties>
</file>