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  <p:sldId id="272" r:id="rId14"/>
    <p:sldId id="270" r:id="rId15"/>
    <p:sldId id="271" r:id="rId16"/>
    <p:sldId id="268" r:id="rId17"/>
    <p:sldId id="269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3269-2596-4B7F-A815-633C5DB0F4F6}" type="datetimeFigureOut">
              <a:rPr lang="tr-TR" smtClean="0"/>
              <a:pPr/>
              <a:t>06.04.2010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BDC3-7CD2-4B43-8457-7994ECCB752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class/fall2002/cmsc433-0101/Lectures/designPatterns2.pdf" TargetMode="External"/><Relationship Id="rId2" Type="http://schemas.openxmlformats.org/officeDocument/2006/relationships/hyperlink" Target="http://en.wikipedia.org/wiki/State_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serpages.umbc.edu/~tarr/dp/lectures/StateStrategy.pdf" TargetMode="External"/><Relationship Id="rId4" Type="http://schemas.openxmlformats.org/officeDocument/2006/relationships/hyperlink" Target="http://www.javabeat.net/tips/5-state-pattern-design-patterns-in-javaj2ee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Design Pattern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Derya GECE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Applicability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State pattern whenever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An object's behavior depends on its state, and it must change its behavior </a:t>
            </a:r>
            <a:r>
              <a:rPr lang="en-US" dirty="0" smtClean="0"/>
              <a:t>at</a:t>
            </a:r>
            <a:r>
              <a:rPr lang="tr-TR" dirty="0" smtClean="0"/>
              <a:t> </a:t>
            </a:r>
            <a:r>
              <a:rPr lang="en-US" dirty="0" smtClean="0"/>
              <a:t>run-time </a:t>
            </a:r>
            <a:r>
              <a:rPr lang="en-US" dirty="0"/>
              <a:t>depending on that state</a:t>
            </a:r>
          </a:p>
          <a:p>
            <a:r>
              <a:rPr lang="en-US" dirty="0" smtClean="0"/>
              <a:t> </a:t>
            </a:r>
            <a:r>
              <a:rPr lang="en-US" dirty="0"/>
              <a:t>Operations have large, multipart conditional statements that depend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object's </a:t>
            </a:r>
            <a:r>
              <a:rPr lang="en-US" dirty="0"/>
              <a:t>state. The State pattern puts each branch of the conditional in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separate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692948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noProof="1" smtClean="0"/>
              <a:t>Context</a:t>
            </a:r>
            <a:r>
              <a:rPr lang="en-US" sz="2400" noProof="1" smtClean="0"/>
              <a:t>: Acts as the interface to clients. The Context object maintains an instance of a ConcreteState subclass that represents the current state. Typically, the context passes itself as an argument to the current state object, which changes the current state of the context.</a:t>
            </a:r>
          </a:p>
          <a:p>
            <a:r>
              <a:rPr lang="en-US" sz="2400" b="1" noProof="1" smtClean="0"/>
              <a:t>State</a:t>
            </a:r>
            <a:r>
              <a:rPr lang="en-US" sz="2400" noProof="1" smtClean="0"/>
              <a:t>: An interface for encapsulating the behavior associated with a particular state of the Context.</a:t>
            </a:r>
          </a:p>
          <a:p>
            <a:r>
              <a:rPr lang="en-US" sz="2400" b="1" noProof="1" smtClean="0"/>
              <a:t>Concrete State subclasses</a:t>
            </a:r>
            <a:r>
              <a:rPr lang="en-US" sz="2400" noProof="1" smtClean="0"/>
              <a:t>: Define the behavior associated each state.</a:t>
            </a:r>
            <a:endParaRPr lang="en-US" sz="24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Autofit/>
          </a:bodyPr>
          <a:lstStyle/>
          <a:p>
            <a:r>
              <a:rPr lang="en-US" sz="2800" noProof="1" smtClean="0"/>
              <a:t>Generally state transitions defined by the Context class, this is ok for simple situations</a:t>
            </a:r>
          </a:p>
          <a:p>
            <a:r>
              <a:rPr lang="en-US" sz="2800" noProof="1" smtClean="0"/>
              <a:t>State transitions also defined by ConcreteState classes, generally more flexible, but causes implementation dependencies between the ConcreteState classes.</a:t>
            </a:r>
          </a:p>
          <a:p>
            <a:r>
              <a:rPr lang="en-US" sz="2800" noProof="1" smtClean="0"/>
              <a:t>Create ConcreteState objects as needed</a:t>
            </a:r>
          </a:p>
          <a:p>
            <a:r>
              <a:rPr lang="en-US" sz="2800" noProof="1" smtClean="0"/>
              <a:t>Create all ConcreteState objects once and have the Context object keep</a:t>
            </a:r>
            <a:r>
              <a:rPr lang="tr-TR" sz="2800" noProof="1" smtClean="0"/>
              <a:t> </a:t>
            </a:r>
            <a:r>
              <a:rPr lang="en-US" sz="2800" noProof="1" smtClean="0"/>
              <a:t>references to them</a:t>
            </a:r>
            <a:endParaRPr lang="en-US" sz="28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Consequences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Benefits</a:t>
            </a:r>
          </a:p>
          <a:p>
            <a:r>
              <a:rPr lang="en-US" dirty="0" smtClean="0"/>
              <a:t>Puts all behavior associated with a state into one object</a:t>
            </a:r>
          </a:p>
          <a:p>
            <a:r>
              <a:rPr lang="en-US" dirty="0" smtClean="0"/>
              <a:t>Allows state transition logic to  be incorporated into a state object rather than in a monolithic if or switch statement</a:t>
            </a:r>
          </a:p>
          <a:p>
            <a:r>
              <a:rPr lang="en-US" dirty="0" smtClean="0"/>
              <a:t>Helps avoid inconsistent states since state changes occur using just the one state object and not several objects or attributes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Disadvantage</a:t>
            </a:r>
          </a:p>
          <a:p>
            <a:r>
              <a:rPr lang="en-US" dirty="0" smtClean="0"/>
              <a:t>Increased number of objects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http://en.wikipedia.org/wiki/State_pattern</a:t>
            </a:r>
            <a:endParaRPr lang="tr-TR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http://www.cs.umd.edu/class/fall2002/cmsc433-0101/Lectures/designPatterns2.pdf</a:t>
            </a:r>
            <a:endParaRPr lang="tr-TR" dirty="0" smtClean="0"/>
          </a:p>
          <a:p>
            <a:pPr>
              <a:buNone/>
            </a:pPr>
            <a:r>
              <a:rPr lang="en-US" dirty="0" smtClean="0">
                <a:hlinkClick r:id="rId4"/>
              </a:rPr>
              <a:t>http://www.javabeat.net/tips/5-state-pattern-design-patterns-in-javaj2ee.html</a:t>
            </a:r>
            <a:endParaRPr lang="tr-TR" dirty="0" smtClean="0"/>
          </a:p>
          <a:p>
            <a:pPr>
              <a:buNone/>
            </a:pPr>
            <a:r>
              <a:rPr lang="tr-TR" dirty="0" smtClean="0">
                <a:hlinkClick r:id="rId5"/>
              </a:rPr>
              <a:t>http://userpages.umbc.edu/~tarr/dp/lectures/StateStrategy.pdf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                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                                    </a:t>
            </a:r>
            <a:r>
              <a:rPr lang="en-US" dirty="0" smtClean="0"/>
              <a:t>Thanks 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state design pattern?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Applicability</a:t>
            </a:r>
          </a:p>
          <a:p>
            <a:r>
              <a:rPr lang="en-US" dirty="0" smtClean="0"/>
              <a:t>Structure and Participants</a:t>
            </a:r>
            <a:endParaRPr lang="tr-TR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Implementation Issues</a:t>
            </a:r>
            <a:endParaRPr lang="tr-TR" dirty="0" smtClean="0"/>
          </a:p>
          <a:p>
            <a:r>
              <a:rPr lang="en-US" dirty="0" smtClean="0"/>
              <a:t>Consequences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the state pattern?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State pattern allows an object to change its behavior when its internal state changes</a:t>
            </a:r>
            <a:endParaRPr lang="tr-TR" dirty="0" smtClean="0"/>
          </a:p>
          <a:p>
            <a:r>
              <a:rPr lang="en-US" dirty="0" smtClean="0"/>
              <a:t>This pattern is used to represent the state of an object. This is a clean way for an object to partially change its type at runtime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state pattern</a:t>
            </a:r>
            <a:r>
              <a:rPr lang="en-US" dirty="0" smtClean="0"/>
              <a:t> is a behavioral software design pattern. 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object is always in one of </a:t>
            </a:r>
            <a:r>
              <a:rPr lang="en-US" dirty="0" smtClean="0"/>
              <a:t>several known states</a:t>
            </a:r>
          </a:p>
          <a:p>
            <a:r>
              <a:rPr lang="en-US" dirty="0" smtClean="0"/>
              <a:t> The </a:t>
            </a:r>
            <a:r>
              <a:rPr lang="en-US" dirty="0"/>
              <a:t>state an object is in determines the </a:t>
            </a:r>
            <a:r>
              <a:rPr lang="en-US" dirty="0" smtClean="0"/>
              <a:t>behavior of several methods</a:t>
            </a:r>
          </a:p>
          <a:p>
            <a:r>
              <a:rPr lang="en-US" dirty="0" smtClean="0"/>
              <a:t>Could </a:t>
            </a:r>
            <a:r>
              <a:rPr lang="en-US" dirty="0"/>
              <a:t>use </a:t>
            </a:r>
            <a:r>
              <a:rPr lang="en-US" dirty="0" smtClean="0"/>
              <a:t>if/case </a:t>
            </a:r>
            <a:r>
              <a:rPr lang="en-US" dirty="0"/>
              <a:t>statements in each method</a:t>
            </a:r>
          </a:p>
          <a:p>
            <a:r>
              <a:rPr lang="en-US" dirty="0" smtClean="0"/>
              <a:t>Better solution: state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Assume that we have an object and its behavior is largely dependent on the state of its internal variables. Consider the following example, </a:t>
            </a:r>
            <a:endParaRPr lang="tr-TR" dirty="0" smtClean="0"/>
          </a:p>
          <a:p>
            <a:pPr>
              <a:buNone/>
            </a:pPr>
            <a:r>
              <a:rPr lang="en-US" noProof="1" smtClean="0"/>
              <a:t>Person.java</a:t>
            </a:r>
          </a:p>
          <a:p>
            <a:pPr>
              <a:buNone/>
            </a:pPr>
            <a:r>
              <a:rPr lang="en-US" sz="2400" noProof="1" smtClean="0"/>
              <a:t>public class Person { </a:t>
            </a:r>
          </a:p>
          <a:p>
            <a:pPr>
              <a:buNone/>
            </a:pPr>
            <a:endParaRPr lang="en-US" sz="2400" noProof="1" smtClean="0"/>
          </a:p>
          <a:p>
            <a:pPr>
              <a:buNone/>
            </a:pPr>
            <a:r>
              <a:rPr lang="en-US" sz="2400" noProof="1" smtClean="0"/>
              <a:t>private String name; </a:t>
            </a:r>
          </a:p>
          <a:p>
            <a:pPr>
              <a:buNone/>
            </a:pPr>
            <a:r>
              <a:rPr lang="en-US" sz="2400" noProof="1" smtClean="0"/>
              <a:t>private String character; </a:t>
            </a:r>
          </a:p>
          <a:p>
            <a:pPr>
              <a:buNone/>
            </a:pPr>
            <a:endParaRPr lang="en-US" sz="2400" noProof="1" smtClean="0"/>
          </a:p>
          <a:p>
            <a:pPr>
              <a:buNone/>
            </a:pPr>
            <a:r>
              <a:rPr lang="en-US" sz="2400" noProof="1" smtClean="0"/>
              <a:t>public Person(String name, String character)</a:t>
            </a:r>
          </a:p>
          <a:p>
            <a:pPr>
              <a:buNone/>
            </a:pPr>
            <a:r>
              <a:rPr lang="en-US" sz="2400" noProof="1" smtClean="0"/>
              <a:t>{ </a:t>
            </a:r>
          </a:p>
          <a:p>
            <a:pPr>
              <a:buNone/>
            </a:pPr>
            <a:r>
              <a:rPr lang="en-US" sz="2400" noProof="1" smtClean="0"/>
              <a:t>this.name = name; </a:t>
            </a:r>
          </a:p>
          <a:p>
            <a:pPr>
              <a:buNone/>
            </a:pPr>
            <a:r>
              <a:rPr lang="en-US" sz="2400" noProof="1" smtClean="0"/>
              <a:t>this.character = character; </a:t>
            </a:r>
          </a:p>
          <a:p>
            <a:pPr>
              <a:buNone/>
            </a:pPr>
            <a:r>
              <a:rPr lang="en-US" sz="2400" noProof="1" smtClean="0"/>
              <a:t>} </a:t>
            </a:r>
          </a:p>
          <a:p>
            <a:pPr>
              <a:buNone/>
            </a:pPr>
            <a:endParaRPr lang="en-US" sz="2400" noProof="1" smtClean="0"/>
          </a:p>
          <a:p>
            <a:pPr>
              <a:buNone/>
            </a:pPr>
            <a:r>
              <a:rPr lang="en-US" sz="2400" noProof="1" smtClean="0"/>
              <a:t>public void giveMeMoney(){ </a:t>
            </a:r>
          </a:p>
          <a:p>
            <a:pPr>
              <a:buNone/>
            </a:pPr>
            <a:r>
              <a:rPr lang="en-US" sz="2400" noProof="1" smtClean="0"/>
              <a:t>if (character.equals("GoodCharacter")){</a:t>
            </a:r>
          </a:p>
          <a:p>
            <a:pPr>
              <a:buNone/>
            </a:pPr>
            <a:r>
              <a:rPr lang="en-US" sz="2400" noProof="1" smtClean="0"/>
              <a:t> System.out.println("Yes, take all my money"); </a:t>
            </a:r>
          </a:p>
          <a:p>
            <a:pPr>
              <a:buNone/>
            </a:pPr>
            <a:r>
              <a:rPr lang="en-US" sz="2400" noProof="1" smtClean="0"/>
              <a:t>}</a:t>
            </a:r>
          </a:p>
          <a:p>
            <a:pPr>
              <a:buNone/>
            </a:pPr>
            <a:r>
              <a:rPr lang="en-US" sz="2400" noProof="1" smtClean="0"/>
              <a:t>else if (character.equals("BadCharacter")){ </a:t>
            </a:r>
          </a:p>
          <a:p>
            <a:pPr>
              <a:buNone/>
            </a:pPr>
            <a:r>
              <a:rPr lang="en-US" sz="2400" noProof="1" smtClean="0"/>
              <a:t>System.out.println("No, I dont have anything with me"); </a:t>
            </a:r>
          </a:p>
          <a:p>
            <a:pPr>
              <a:buNone/>
            </a:pPr>
            <a:r>
              <a:rPr lang="en-US" sz="2400" noProof="1" smtClean="0"/>
              <a:t>}</a:t>
            </a:r>
          </a:p>
          <a:p>
            <a:pPr>
              <a:buNone/>
            </a:pPr>
            <a:r>
              <a:rPr lang="en-US" sz="2400" noProof="1" smtClean="0"/>
              <a:t>else if (character.equals("OtherCharacter")){</a:t>
            </a:r>
          </a:p>
          <a:p>
            <a:pPr>
              <a:buNone/>
            </a:pPr>
            <a:r>
              <a:rPr lang="en-US" sz="2400" noProof="1" smtClean="0"/>
              <a:t> System.out.println("I will give the money tmrw"); } </a:t>
            </a:r>
          </a:p>
          <a:p>
            <a:pPr>
              <a:buNone/>
            </a:pPr>
            <a:r>
              <a:rPr lang="en-US" sz="2400" noProof="1" smtClean="0"/>
              <a:t>} </a:t>
            </a:r>
          </a:p>
          <a:p>
            <a:pPr>
              <a:buNone/>
            </a:pPr>
            <a:r>
              <a:rPr lang="en-US" sz="2400" noProof="1" smtClean="0"/>
              <a:t>} </a:t>
            </a:r>
            <a:endParaRPr lang="en-US" sz="24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 State pattern represents model behavior as interfaces rather than representing them as Strings or some other types. For example, since character is the changing behavior for a Person, let us encapsulate it by having something like the following,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Character.java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public interface Character { </a:t>
            </a:r>
          </a:p>
          <a:p>
            <a:pPr>
              <a:buNone/>
            </a:pPr>
            <a:r>
              <a:rPr lang="en-US" sz="2800" dirty="0" smtClean="0"/>
              <a:t>   </a:t>
            </a:r>
            <a:r>
              <a:rPr lang="en-US" sz="2800" noProof="1" smtClean="0"/>
              <a:t>public </a:t>
            </a:r>
            <a:r>
              <a:rPr lang="en-US" sz="2800" noProof="1" smtClean="0"/>
              <a:t>void </a:t>
            </a:r>
            <a:r>
              <a:rPr lang="en-US" sz="2800" noProof="1" smtClean="0"/>
              <a:t>giveMeMoney();</a:t>
            </a:r>
            <a:endParaRPr lang="en-US" sz="2800" noProof="1" smtClean="0"/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15106"/>
          </a:xfrm>
        </p:spPr>
        <p:txBody>
          <a:bodyPr>
            <a:normAutofit fontScale="62500" lnSpcReduction="20000"/>
          </a:bodyPr>
          <a:lstStyle/>
          <a:p>
            <a:r>
              <a:rPr lang="tr-TR" sz="3400" dirty="0"/>
              <a:t>W</a:t>
            </a:r>
            <a:r>
              <a:rPr lang="en-US" sz="3400" dirty="0" smtClean="0"/>
              <a:t>e have modeled a person's Character as an interface. Now, let us see the implementation for different characteristic feature of a person, say </a:t>
            </a:r>
            <a:r>
              <a:rPr lang="en-US" sz="3400" noProof="1" smtClean="0"/>
              <a:t>GoodCharacter and BadCharacter.</a:t>
            </a:r>
          </a:p>
          <a:p>
            <a:pPr>
              <a:buNone/>
            </a:pPr>
            <a:endParaRPr lang="en-US" sz="2800" noProof="1" smtClean="0"/>
          </a:p>
          <a:p>
            <a:pPr>
              <a:buNone/>
            </a:pPr>
            <a:r>
              <a:rPr lang="en-US" noProof="1" smtClean="0"/>
              <a:t>GoodCharacter.java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 public class GoodCharacter implements Character { </a:t>
            </a:r>
          </a:p>
          <a:p>
            <a:pPr>
              <a:buNone/>
            </a:pPr>
            <a:r>
              <a:rPr lang="en-US" noProof="1" smtClean="0"/>
              <a:t>   @Override </a:t>
            </a:r>
          </a:p>
          <a:p>
            <a:pPr>
              <a:buNone/>
            </a:pPr>
            <a:r>
              <a:rPr lang="en-US" noProof="1" smtClean="0"/>
              <a:t>    public void giveMeMoney() {</a:t>
            </a:r>
          </a:p>
          <a:p>
            <a:pPr>
              <a:buNone/>
            </a:pPr>
            <a:r>
              <a:rPr lang="en-US" noProof="1" smtClean="0"/>
              <a:t>    System.out.println("Yes, take all my money"); } </a:t>
            </a:r>
          </a:p>
          <a:p>
            <a:pPr>
              <a:buNone/>
            </a:pPr>
            <a:r>
              <a:rPr lang="en-US" noProof="1" smtClean="0"/>
              <a:t>}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BadCharacter.java</a:t>
            </a:r>
          </a:p>
          <a:p>
            <a:pPr>
              <a:buNone/>
            </a:pPr>
            <a:endParaRPr lang="en-US" noProof="1" smtClean="0"/>
          </a:p>
          <a:p>
            <a:pPr>
              <a:buNone/>
            </a:pPr>
            <a:r>
              <a:rPr lang="en-US" noProof="1" smtClean="0"/>
              <a:t> public class BadCharacter implements Character{ </a:t>
            </a:r>
          </a:p>
          <a:p>
            <a:pPr>
              <a:buNone/>
            </a:pPr>
            <a:r>
              <a:rPr lang="en-US" noProof="1" smtClean="0"/>
              <a:t>    @Override </a:t>
            </a:r>
          </a:p>
          <a:p>
            <a:pPr>
              <a:buNone/>
            </a:pPr>
            <a:r>
              <a:rPr lang="en-US" noProof="1" smtClean="0"/>
              <a:t>     public void giveMeMoney() { </a:t>
            </a:r>
          </a:p>
          <a:p>
            <a:pPr>
              <a:buNone/>
            </a:pPr>
            <a:r>
              <a:rPr lang="en-US" noProof="1" smtClean="0"/>
              <a:t>     System.out.println("No, I dont have anything with me"); } </a:t>
            </a:r>
          </a:p>
          <a:p>
            <a:pPr>
              <a:buNone/>
            </a:pPr>
            <a:r>
              <a:rPr lang="en-US" noProof="1" smtClean="0"/>
              <a:t>}</a:t>
            </a:r>
            <a:endParaRPr 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15106"/>
          </a:xfrm>
        </p:spPr>
        <p:txBody>
          <a:bodyPr>
            <a:noAutofit/>
          </a:bodyPr>
          <a:lstStyle/>
          <a:p>
            <a:r>
              <a:rPr lang="en-US" sz="1700" dirty="0" smtClean="0"/>
              <a:t>Now, let us see the new Person class which accepts character in the form of an interface rather than as a String.</a:t>
            </a:r>
            <a:endParaRPr lang="tr-TR" sz="1700" dirty="0" smtClean="0"/>
          </a:p>
          <a:p>
            <a:pPr>
              <a:buNone/>
            </a:pPr>
            <a:r>
              <a:rPr lang="en-US" sz="1500" noProof="1" smtClean="0"/>
              <a:t>Person2.java </a:t>
            </a:r>
          </a:p>
          <a:p>
            <a:pPr>
              <a:buNone/>
            </a:pPr>
            <a:r>
              <a:rPr lang="en-US" sz="1500" noProof="1" smtClean="0"/>
              <a:t>public class Person2  {</a:t>
            </a:r>
          </a:p>
          <a:p>
            <a:pPr>
              <a:buNone/>
            </a:pPr>
            <a:r>
              <a:rPr lang="en-US" sz="1500" noProof="1" smtClean="0"/>
              <a:t> private String name; </a:t>
            </a:r>
          </a:p>
          <a:p>
            <a:pPr>
              <a:buNone/>
            </a:pPr>
            <a:r>
              <a:rPr lang="en-US" sz="1500" noProof="1" smtClean="0"/>
              <a:t>private Character character;</a:t>
            </a:r>
          </a:p>
          <a:p>
            <a:pPr>
              <a:buNone/>
            </a:pPr>
            <a:endParaRPr lang="en-US" sz="1500" noProof="1" smtClean="0"/>
          </a:p>
          <a:p>
            <a:pPr>
              <a:buNone/>
            </a:pPr>
            <a:r>
              <a:rPr lang="en-US" sz="1500" noProof="1" smtClean="0"/>
              <a:t> public Person2(String name, Character character){ </a:t>
            </a:r>
          </a:p>
          <a:p>
            <a:pPr>
              <a:buNone/>
            </a:pPr>
            <a:r>
              <a:rPr lang="en-US" sz="1500" noProof="1" smtClean="0"/>
              <a:t>this.name = name; </a:t>
            </a:r>
          </a:p>
          <a:p>
            <a:pPr>
              <a:buNone/>
            </a:pPr>
            <a:r>
              <a:rPr lang="en-US" sz="1500" noProof="1" smtClean="0"/>
              <a:t>this.character = character; </a:t>
            </a:r>
          </a:p>
          <a:p>
            <a:pPr>
              <a:buNone/>
            </a:pPr>
            <a:r>
              <a:rPr lang="en-US" sz="1500" noProof="1" smtClean="0"/>
              <a:t>} </a:t>
            </a:r>
          </a:p>
          <a:p>
            <a:pPr>
              <a:buNone/>
            </a:pPr>
            <a:endParaRPr lang="en-US" sz="1500" noProof="1" smtClean="0"/>
          </a:p>
          <a:p>
            <a:pPr>
              <a:buNone/>
            </a:pPr>
            <a:r>
              <a:rPr lang="en-US" sz="1500" noProof="1" smtClean="0"/>
              <a:t>public void giveMeMoney(){ </a:t>
            </a:r>
          </a:p>
          <a:p>
            <a:pPr>
              <a:buNone/>
            </a:pPr>
            <a:r>
              <a:rPr lang="en-US" sz="1500" noProof="1" smtClean="0"/>
              <a:t>character.giveMeMoney(); </a:t>
            </a:r>
          </a:p>
          <a:p>
            <a:pPr>
              <a:buNone/>
            </a:pPr>
            <a:r>
              <a:rPr lang="en-US" sz="1500" noProof="1" smtClean="0"/>
              <a:t>} </a:t>
            </a:r>
          </a:p>
          <a:p>
            <a:pPr>
              <a:buNone/>
            </a:pPr>
            <a:r>
              <a:rPr lang="en-US" sz="1500" noProof="1" smtClean="0"/>
              <a:t>public static void main(String[] args) { </a:t>
            </a:r>
          </a:p>
          <a:p>
            <a:pPr>
              <a:buNone/>
            </a:pPr>
            <a:r>
              <a:rPr lang="en-US" sz="1500" noProof="1" smtClean="0"/>
              <a:t>Person2 object = new Person2("John", new GoodCharacter()); </a:t>
            </a:r>
          </a:p>
          <a:p>
            <a:pPr>
              <a:buNone/>
            </a:pPr>
            <a:r>
              <a:rPr lang="en-US" sz="1500" noProof="1" smtClean="0"/>
              <a:t>object.giveMeMoney(); </a:t>
            </a:r>
          </a:p>
          <a:p>
            <a:pPr>
              <a:buNone/>
            </a:pPr>
            <a:endParaRPr lang="en-US" sz="1500" noProof="1" smtClean="0"/>
          </a:p>
          <a:p>
            <a:pPr>
              <a:buNone/>
            </a:pPr>
            <a:r>
              <a:rPr lang="en-US" sz="1500" noProof="1" smtClean="0"/>
              <a:t>object = new Person2("John", new BadCharacter()); </a:t>
            </a:r>
          </a:p>
          <a:p>
            <a:pPr>
              <a:buNone/>
            </a:pPr>
            <a:r>
              <a:rPr lang="en-US" sz="1500" noProof="1" smtClean="0"/>
              <a:t>object.giveMeMoney(); } </a:t>
            </a:r>
          </a:p>
          <a:p>
            <a:pPr>
              <a:buNone/>
            </a:pPr>
            <a:r>
              <a:rPr lang="en-US" sz="1500" dirty="0" smtClean="0"/>
              <a:t>} 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268931"/>
          </a:xfrm>
        </p:spPr>
        <p:txBody>
          <a:bodyPr/>
          <a:lstStyle/>
          <a:p>
            <a:r>
              <a:rPr lang="en-US" dirty="0" smtClean="0"/>
              <a:t>Since now the character is represented as an interface, there wont be any more code changes if there is a need to add new characteristic behavior. All we need to do is to define the new character class implementing the Character interface.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Words>793</Words>
  <Application>Microsoft Office PowerPoint</Application>
  <PresentationFormat>Ekran Gösterisi (4:3)</PresentationFormat>
  <Paragraphs>121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State Design Pattern</vt:lpstr>
      <vt:lpstr>Overview</vt:lpstr>
      <vt:lpstr>What is the state pattern?</vt:lpstr>
      <vt:lpstr>Motivation</vt:lpstr>
      <vt:lpstr>Slayt 5</vt:lpstr>
      <vt:lpstr>Slayt 6</vt:lpstr>
      <vt:lpstr>Slayt 7</vt:lpstr>
      <vt:lpstr>Slayt 8</vt:lpstr>
      <vt:lpstr>Slayt 9</vt:lpstr>
      <vt:lpstr>Applicability</vt:lpstr>
      <vt:lpstr>Structure</vt:lpstr>
      <vt:lpstr>Participants</vt:lpstr>
      <vt:lpstr>Example</vt:lpstr>
      <vt:lpstr>Implementation Issues</vt:lpstr>
      <vt:lpstr>Consequences</vt:lpstr>
      <vt:lpstr>References</vt:lpstr>
      <vt:lpstr>Slayt 17</vt:lpstr>
    </vt:vector>
  </TitlesOfParts>
  <Company>Anadolu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Design Pattern</dc:title>
  <dc:creator>Derya Gece</dc:creator>
  <cp:lastModifiedBy>Derya Gece</cp:lastModifiedBy>
  <cp:revision>39</cp:revision>
  <dcterms:created xsi:type="dcterms:W3CDTF">2010-04-03T08:29:31Z</dcterms:created>
  <dcterms:modified xsi:type="dcterms:W3CDTF">2010-04-06T08:33:06Z</dcterms:modified>
</cp:coreProperties>
</file>