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2594B-D05E-4567-A6B6-58CC3786D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1E49D-23AB-4861-8B6B-8EF0599F6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DF0B0-9173-4F46-A690-6B53F3A5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3D54-BB13-4EC5-AB76-B009B2C8A205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58EA2-C027-48AF-B280-88847532D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AB1DA-E057-4B67-AA58-2E0FD6C39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4EA-7685-47DF-9138-686EEF6EA9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3966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46C82-5447-4EC5-8D1F-14BD3931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60F02-931E-4FFE-BDDA-7C8A2F616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6C8EE-D8BB-47FA-A670-DBCF6F84E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3D54-BB13-4EC5-AB76-B009B2C8A205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00F1A-9C56-47E4-B5C6-37E7096E1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3D961-F652-47C5-B9B3-CC8C2CF0E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4EA-7685-47DF-9138-686EEF6EA9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077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5860DA-F87C-444A-8E15-48B97D0276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6268C-DAAA-457D-930D-8474774FD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7FA46-F19B-4B9C-980B-8B49E8C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3D54-BB13-4EC5-AB76-B009B2C8A205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9FFD8-F803-4845-BEE7-E102B5EFA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7729E-5C3D-471F-BBC0-B6031F58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4EA-7685-47DF-9138-686EEF6EA9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2015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64575-6F70-47DE-927D-18A29FB49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A5228-B52B-478F-8232-78C6BDE70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3EF72-24BC-4C96-81D3-0D550EA04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3D54-BB13-4EC5-AB76-B009B2C8A205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64047-C4A3-46D8-9A55-22A32E59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C8EE8-27AD-4E93-B4D7-E0BB3179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4EA-7685-47DF-9138-686EEF6EA9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0753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AC219-64C5-438D-B6CA-2F8223757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08AFC-A126-49DD-B9C2-74DB96E2B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1B966-CCD4-4804-AA87-DE1ED2523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3D54-BB13-4EC5-AB76-B009B2C8A205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A5212-CB10-457A-9384-962BD180C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A9E02-3111-40DA-ACE3-DF5D99A53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4EA-7685-47DF-9138-686EEF6EA9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687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3AD35-F6F8-4FC3-8507-56843A07B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9D27E-9C59-4962-A5EE-27DE7BB482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71970-38CE-4BB6-8A0A-3DE107CED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0914A-F98B-49C6-8D2A-ADBB2AA1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3D54-BB13-4EC5-AB76-B009B2C8A205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EED32-2E2B-4DF7-A7BA-FAB823A3C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8A1B1-61DC-4BB9-888B-14EA244A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4EA-7685-47DF-9138-686EEF6EA9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463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306D-4A23-4040-88F5-61D9F44CB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A676E-3BBD-4AF3-B147-D473D8A5F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5DCCC-55EC-410D-9CDA-F508CF68F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F36AE2-1A39-45D4-AD6A-7136C84BF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C8BFE0-A80E-4A06-8FF2-5097FBC52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26245E-17F7-44CB-AF9D-560DDB778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3D54-BB13-4EC5-AB76-B009B2C8A205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741513-BC5F-4A6D-BC79-B902E5D36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2CCED0-A39C-4D09-9131-5395DE1CA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4EA-7685-47DF-9138-686EEF6EA9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724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5ACA-3A8F-4359-ACD4-479527B42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7C1DCE-9504-4795-A22E-78BA6F01C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3D54-BB13-4EC5-AB76-B009B2C8A205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FA52D4-43A4-411B-8040-B70A3B2CD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DC651B-1F85-41C1-9928-80ABA430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4EA-7685-47DF-9138-686EEF6EA9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3517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AFFA54-FC97-4E8B-867B-BC32D8E17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3D54-BB13-4EC5-AB76-B009B2C8A205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797682-7E72-4B00-A5CE-8D78B610A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9C0AD-1ECD-4A5E-A4A1-F8B168C8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4EA-7685-47DF-9138-686EEF6EA9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422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79BF2-18C1-4962-BD23-22D7FBC3A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9B5ED-DE27-48E0-A4C4-6DA3BC241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1FBEE-D6F8-4D1B-B840-8DBDCEA5F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60B49-0905-4D49-A42E-D9B778847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3D54-BB13-4EC5-AB76-B009B2C8A205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9AA5C-50BA-47EA-AC99-CFCFC4CCC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87132-CBDF-45F5-83A4-E9DEABFB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4EA-7685-47DF-9138-686EEF6EA9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999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44B1-D364-41E0-B1DA-BBCEFA5DC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540EF2-C05D-4A78-8262-72AFE073D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BDDAC-21C5-4424-8788-DC5A7C57F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C0DAC-0C79-4AAE-8A22-0D8BBC2BB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3D54-BB13-4EC5-AB76-B009B2C8A205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102FC-6B25-4A3D-AD36-B6C9D11D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AEC71-1D4F-4771-8D9A-0B7E937B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F4EA-7685-47DF-9138-686EEF6EA9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7599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CED6D6-A9B9-4577-B3A6-5DB7C6B16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B411C-9321-4917-A217-40D60FD3F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F859B-9F1C-4D8F-ABAB-0176BE35A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63D54-BB13-4EC5-AB76-B009B2C8A205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5F53F-B530-4BC8-A32D-BA0E93244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0D96E-4840-4544-8957-4F06BF3BBA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9F4EA-7685-47DF-9138-686EEF6EA9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809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9ABB2-6600-4D89-A3C0-840A9BB74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tr-TR" sz="8000" dirty="0"/>
              <a:t>Action Segmentation with Temporal Conv. Net.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F5381-886E-4337-A4EC-B4BFB497E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tr-TR" dirty="0"/>
              <a:t>Volkan Okbay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00041455-3457-4578-8FC3-9BE629B50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6016749"/>
            <a:ext cx="190500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64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ECE87-4604-4514-ADF9-281BD23D2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What is the problem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8509A-C680-4C04-97D1-F063623A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727" y="1513722"/>
            <a:ext cx="6382732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tr-TR" sz="2400" b="1" dirty="0"/>
              <a:t>Kinetics Dataset </a:t>
            </a:r>
            <a:r>
              <a:rPr lang="tr-TR" sz="2400" dirty="0"/>
              <a:t>(Kay et.al., 2017)</a:t>
            </a:r>
          </a:p>
          <a:p>
            <a:pPr>
              <a:buFontTx/>
              <a:buChar char="-"/>
            </a:pPr>
            <a:r>
              <a:rPr lang="tr-TR" sz="2400" dirty="0"/>
              <a:t>YouTube videos labelled with 400/600/700 classes</a:t>
            </a:r>
          </a:p>
          <a:p>
            <a:pPr>
              <a:buFontTx/>
              <a:buChar char="-"/>
            </a:pPr>
            <a:r>
              <a:rPr lang="tr-TR" sz="2400" dirty="0"/>
              <a:t>Challenging content, inconsistencies</a:t>
            </a:r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r>
              <a:rPr lang="tr-TR" sz="2400" b="1" dirty="0"/>
              <a:t>We ...</a:t>
            </a:r>
          </a:p>
          <a:p>
            <a:pPr>
              <a:buFontTx/>
              <a:buChar char="-"/>
            </a:pPr>
            <a:r>
              <a:rPr lang="tr-TR" sz="2400" dirty="0"/>
              <a:t>Selected 4 classes (squat, pushup, pullup, situp) and some negative samples</a:t>
            </a:r>
          </a:p>
          <a:p>
            <a:pPr>
              <a:buFontTx/>
              <a:buChar char="-"/>
            </a:pPr>
            <a:r>
              <a:rPr lang="tr-TR" sz="2400" dirty="0"/>
              <a:t>Normalized for consistent 5 fps 256x256 resolution videos</a:t>
            </a:r>
          </a:p>
          <a:p>
            <a:pPr>
              <a:buFontTx/>
              <a:buChar char="-"/>
            </a:pPr>
            <a:r>
              <a:rPr lang="tr-TR" sz="2400" dirty="0"/>
              <a:t>Targeting FTHR board for real-time demonstration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B89BE0-5ED8-445B-8C7E-D973FF5064A8}"/>
              </a:ext>
            </a:extLst>
          </p:cNvPr>
          <p:cNvSpPr txBox="1"/>
          <p:nvPr/>
        </p:nvSpPr>
        <p:spPr>
          <a:xfrm>
            <a:off x="1772239" y="36010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A25142-CAC2-4F1B-B2D2-B12DD64B02AD}"/>
              </a:ext>
            </a:extLst>
          </p:cNvPr>
          <p:cNvSpPr txBox="1"/>
          <p:nvPr/>
        </p:nvSpPr>
        <p:spPr>
          <a:xfrm>
            <a:off x="8023045" y="932365"/>
            <a:ext cx="3375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Figure 1. </a:t>
            </a:r>
            <a:r>
              <a:rPr lang="tr-TR" sz="1600" i="1" dirty="0"/>
              <a:t>Samples from target classes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EA75CCB-BFAB-4AC6-B493-915AFAB72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6016749"/>
            <a:ext cx="190500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group of people in a gym&#10;&#10;Description automatically generated with medium confidence">
            <a:extLst>
              <a:ext uri="{FF2B5EF4-FFF2-40B4-BE49-F238E27FC236}">
                <a16:creationId xmlns:a16="http://schemas.microsoft.com/office/drawing/2014/main" id="{CC0F9B3A-0079-0D05-AB45-8D801CAABB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006" y="3689391"/>
            <a:ext cx="2073307" cy="2073307"/>
          </a:xfrm>
          <a:prstGeom prst="rect">
            <a:avLst/>
          </a:prstGeom>
        </p:spPr>
      </p:pic>
      <p:pic>
        <p:nvPicPr>
          <p:cNvPr id="12" name="Picture 11" descr="A person lying on the floor&#10;&#10;Description automatically generated with medium confidence">
            <a:extLst>
              <a:ext uri="{FF2B5EF4-FFF2-40B4-BE49-F238E27FC236}">
                <a16:creationId xmlns:a16="http://schemas.microsoft.com/office/drawing/2014/main" id="{D3B1DD50-F689-C05B-2BF7-7FF6DECF00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405" y="3689391"/>
            <a:ext cx="2073308" cy="2073308"/>
          </a:xfrm>
          <a:prstGeom prst="rect">
            <a:avLst/>
          </a:prstGeom>
        </p:spPr>
      </p:pic>
      <p:pic>
        <p:nvPicPr>
          <p:cNvPr id="14" name="Picture 13" descr="A picture containing indoor, pink&#10;&#10;Description automatically generated">
            <a:extLst>
              <a:ext uri="{FF2B5EF4-FFF2-40B4-BE49-F238E27FC236}">
                <a16:creationId xmlns:a16="http://schemas.microsoft.com/office/drawing/2014/main" id="{E76AE424-CB11-22F4-D132-E823B09547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005" y="1355692"/>
            <a:ext cx="2073308" cy="2073308"/>
          </a:xfrm>
          <a:prstGeom prst="rect">
            <a:avLst/>
          </a:prstGeom>
        </p:spPr>
      </p:pic>
      <p:pic>
        <p:nvPicPr>
          <p:cNvPr id="16" name="Picture 15" descr="A picture containing indoor, sport, boxing, exercise device&#10;&#10;Description automatically generated">
            <a:extLst>
              <a:ext uri="{FF2B5EF4-FFF2-40B4-BE49-F238E27FC236}">
                <a16:creationId xmlns:a16="http://schemas.microsoft.com/office/drawing/2014/main" id="{EB52E237-A4C2-662B-392E-5FDB598B87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405" y="1392998"/>
            <a:ext cx="2073308" cy="207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57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B0F2D-E368-EB85-4E48-D893C6AF7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035D8-BADD-10F5-36E6-7C169B64C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0566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tr-TR" b="1" dirty="0"/>
              <a:t>Temporal Convolutional Networks</a:t>
            </a:r>
          </a:p>
          <a:p>
            <a:pPr>
              <a:buFontTx/>
              <a:buChar char="-"/>
            </a:pPr>
            <a:r>
              <a:rPr lang="tr-TR" dirty="0"/>
              <a:t>CNN based (compatible w/ hardware)</a:t>
            </a:r>
          </a:p>
          <a:p>
            <a:pPr>
              <a:buFontTx/>
              <a:buChar char="-"/>
            </a:pPr>
            <a:r>
              <a:rPr lang="tr-TR" dirty="0"/>
              <a:t>Dilational Causal Convolution</a:t>
            </a:r>
          </a:p>
          <a:p>
            <a:pPr>
              <a:buFontTx/>
              <a:buChar char="-"/>
            </a:pPr>
            <a:endParaRPr lang="tr-TR" dirty="0"/>
          </a:p>
          <a:p>
            <a:pPr marL="0" indent="0">
              <a:buNone/>
            </a:pPr>
            <a:r>
              <a:rPr lang="tr-TR" b="1" dirty="0"/>
              <a:t>Advantages...</a:t>
            </a:r>
          </a:p>
          <a:p>
            <a:pPr>
              <a:buFontTx/>
              <a:buChar char="-"/>
            </a:pPr>
            <a:r>
              <a:rPr lang="tr-TR"/>
              <a:t>Lightweight </a:t>
            </a:r>
            <a:r>
              <a:rPr lang="tr-TR" dirty="0"/>
              <a:t>(compared to transformers)</a:t>
            </a:r>
          </a:p>
          <a:p>
            <a:pPr>
              <a:buFontTx/>
              <a:buChar char="-"/>
            </a:pPr>
            <a:r>
              <a:rPr lang="tr-TR" dirty="0"/>
              <a:t>Prevents exploding/vanishing parameters</a:t>
            </a:r>
          </a:p>
          <a:p>
            <a:pPr>
              <a:buFontTx/>
              <a:buChar char="-"/>
            </a:pPr>
            <a:r>
              <a:rPr lang="tr-TR" dirty="0"/>
              <a:t>Trained in parallel</a:t>
            </a:r>
          </a:p>
          <a:p>
            <a:pPr>
              <a:buFontTx/>
              <a:buChar char="-"/>
            </a:pPr>
            <a:endParaRPr lang="tr-TR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849427B-9911-134F-B564-88AB62527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6016749"/>
            <a:ext cx="190500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7BD605-1BAA-8061-D495-17C7EBA1A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936" y="365125"/>
            <a:ext cx="5255013" cy="54064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F9D026-F163-5CA0-A9BF-34CF5993646C}"/>
              </a:ext>
            </a:extLst>
          </p:cNvPr>
          <p:cNvSpPr txBox="1"/>
          <p:nvPr/>
        </p:nvSpPr>
        <p:spPr>
          <a:xfrm>
            <a:off x="7363512" y="5771598"/>
            <a:ext cx="2544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Figure </a:t>
            </a:r>
            <a:r>
              <a:rPr lang="tr-TR" sz="1600" i="1" dirty="0"/>
              <a:t>2:</a:t>
            </a:r>
            <a:r>
              <a:rPr lang="en-US" sz="1600" i="1" dirty="0"/>
              <a:t> </a:t>
            </a:r>
            <a:r>
              <a:rPr lang="tr-TR" sz="1600" i="1" dirty="0"/>
              <a:t>An example of TCN (Abu Fahra, 2019)</a:t>
            </a:r>
          </a:p>
        </p:txBody>
      </p:sp>
    </p:spTree>
    <p:extLst>
      <p:ext uri="{BB962C8B-B14F-4D97-AF65-F5344CB8AC3E}">
        <p14:creationId xmlns:p14="http://schemas.microsoft.com/office/powerpoint/2010/main" val="1929002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2199</TotalTime>
  <Words>118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Action Segmentation with Temporal Conv. Net.</vt:lpstr>
      <vt:lpstr>What is the problem ?</vt:lpstr>
      <vt:lpstr>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 Debayerization </dc:title>
  <dc:creator>Yucel, Emine</dc:creator>
  <cp:lastModifiedBy>Okbay, Volkan</cp:lastModifiedBy>
  <cp:revision>26</cp:revision>
  <dcterms:created xsi:type="dcterms:W3CDTF">2022-08-04T13:43:33Z</dcterms:created>
  <dcterms:modified xsi:type="dcterms:W3CDTF">2022-09-14T14:13:02Z</dcterms:modified>
</cp:coreProperties>
</file>