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0F88-0431-49DD-B616-A771F0E16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F39A8-FFE3-469C-BC1B-721205D02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2FED-C923-41FB-A232-B933E8ED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0D53-EEB2-4E35-92C1-22F3F240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8142-AF7C-4608-8843-6847D702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87DF-6602-4B7F-B0D1-B75BBCCE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ED63-4FBE-4EB2-8082-8CF892C53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9A77-C7A7-4A63-9AB8-8C60809C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83B75-86DE-4A0D-AD00-D57827ED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0B92-650F-4EA1-9B24-5DBEC9B0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A8A02-DD4F-4855-932C-BFD8D6564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1066-AF7B-4470-A795-25EFC8B7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6525-0477-467D-A3C6-C2DC5C28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806C3-FDC7-4DB0-AF5D-A42C3190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F929-3960-4907-BE27-0D489029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554D-A75E-4E74-9683-6635EDDD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9A6F-EB38-4380-A431-592C584E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D47F-D3C8-4346-8DD8-AE7C7597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269E9-69FE-4288-BF9A-625416F0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16B17-878B-4D2A-AF48-3682CC60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A499-124D-4EE4-A527-470B650C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2E68-47FB-4E3E-83F0-651C9F846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F0B8-9030-41B3-899C-AB2B22BF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0894-C95E-47EB-8ECE-FC26B7DB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DEE3-CD30-431A-BE17-CB6D846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D5FC-EC82-4E91-AD7E-1FD7B222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7103-B9FF-4DB0-BE81-4FDA1DCFA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ABFF-344C-41FD-9923-F99685218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1C89D-F3D0-4109-BE99-8F3E12ED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F4D9B-9513-442D-95A7-AC614DC1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AE712-AE7D-4099-A670-E070D7FA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BC5E-069D-4CCF-8083-F3EF1EAC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FD753-A9CC-4C55-AD2D-DEFA4937B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D1F96-C944-49AD-A9F8-AEAEC822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98FA7-D9F8-4561-8F4F-3F54CFD1D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434F9-644B-468D-933D-21141A927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0FD00-52FE-40EB-8FB2-92D5F648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65912-6C0A-438C-8CD0-FA4317A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107AF-6E70-4968-B55E-AC39052F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1736-5724-42B6-92F8-8CFED4C7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C8181-DDA8-4C44-82F8-380F8750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7A870-B772-496D-9C2B-60F0DBBF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AD58B-0088-47F6-B7A5-D03030D0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1D970-419A-41C4-95BF-63F92EBA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7AC5A-3BBC-47B2-A15A-4536A75D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CB1E6-3D15-4105-9FEB-6B4880D1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5D85-9242-4992-B875-F207A56A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E026-A42A-42F7-9CBC-37C69C27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67F79-041D-49A6-8143-18FCA0F8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557B6-3056-4E68-9C26-89659EC0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08125-071D-4C02-A94E-AC86DCD5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4AAB-B153-4C66-A1EC-EE39712E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4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5D30-0936-4714-B650-F3BE3ECB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4A6DF-1183-4D0E-B886-0853B5A44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4BDE8-3342-411A-8C0F-258DDA4E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F6CF-F043-45C2-B3F3-2C258FFF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173B-75E5-4473-8CA0-26C753AA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5169-DB64-43FA-AEB5-99C64D29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5A9A1-91B1-4D6A-9C2A-712A787F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9E64-3B09-4F1A-96D0-B039D036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EFF5-9F12-42DD-AF36-681E6FE2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0A58-4022-4A28-B731-36A414A2176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493D-8CB3-4C91-A2BE-EA87520C7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88B9-AC6F-4640-B4EE-D6C460949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83FF-A708-41B3-969E-D8EEB4B6C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DDD7-8E06-46D9-ABD3-29C1DA54F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592" b="3143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A10AD14-D369-4637-8468-FE1C91F3C950}"/>
              </a:ext>
            </a:extLst>
          </p:cNvPr>
          <p:cNvSpPr/>
          <p:nvPr/>
        </p:nvSpPr>
        <p:spPr>
          <a:xfrm>
            <a:off x="-171450" y="5884000"/>
            <a:ext cx="3204936" cy="720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ABF64E-E5CF-447C-A896-960AEBA4F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29" y="6028000"/>
            <a:ext cx="740572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DD93E1-795F-4515-9E1A-D15BB7F00B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3" t="30927" r="21237" b="31735"/>
          <a:stretch/>
        </p:blipFill>
        <p:spPr>
          <a:xfrm>
            <a:off x="233121" y="6028000"/>
            <a:ext cx="1050501" cy="4320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C169FE-CA84-40BA-93BD-051B990E865A}"/>
              </a:ext>
            </a:extLst>
          </p:cNvPr>
          <p:cNvCxnSpPr>
            <a:cxnSpLocks/>
          </p:cNvCxnSpPr>
          <p:nvPr/>
        </p:nvCxnSpPr>
        <p:spPr>
          <a:xfrm>
            <a:off x="1516743" y="6028000"/>
            <a:ext cx="0" cy="432000"/>
          </a:xfrm>
          <a:prstGeom prst="line">
            <a:avLst/>
          </a:prstGeom>
          <a:ln w="12700">
            <a:solidFill>
              <a:srgbClr val="051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8BFAD-79DA-451D-936B-D6F2E715CC38}"/>
              </a:ext>
            </a:extLst>
          </p:cNvPr>
          <p:cNvSpPr/>
          <p:nvPr/>
        </p:nvSpPr>
        <p:spPr>
          <a:xfrm>
            <a:off x="233121" y="116112"/>
            <a:ext cx="2800365" cy="9429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0CC1C5-A3A6-4256-8985-DEB21B5BBFBD}"/>
              </a:ext>
            </a:extLst>
          </p:cNvPr>
          <p:cNvSpPr/>
          <p:nvPr/>
        </p:nvSpPr>
        <p:spPr>
          <a:xfrm>
            <a:off x="3421570" y="59532"/>
            <a:ext cx="8708518" cy="6812536"/>
          </a:xfrm>
          <a:custGeom>
            <a:avLst/>
            <a:gdLst>
              <a:gd name="connsiteX0" fmla="*/ 0 w 8654316"/>
              <a:gd name="connsiteY0" fmla="*/ 6551388 h 6755955"/>
              <a:gd name="connsiteX1" fmla="*/ 8654316 w 8654316"/>
              <a:gd name="connsiteY1" fmla="*/ 6551388 h 6755955"/>
              <a:gd name="connsiteX2" fmla="*/ 8654316 w 8654316"/>
              <a:gd name="connsiteY2" fmla="*/ 6755955 h 6755955"/>
              <a:gd name="connsiteX3" fmla="*/ 0 w 8654316"/>
              <a:gd name="connsiteY3" fmla="*/ 6755955 h 6755955"/>
              <a:gd name="connsiteX4" fmla="*/ 0 w 8654316"/>
              <a:gd name="connsiteY4" fmla="*/ 0 h 6755955"/>
              <a:gd name="connsiteX5" fmla="*/ 8654316 w 8654316"/>
              <a:gd name="connsiteY5" fmla="*/ 0 h 6755955"/>
              <a:gd name="connsiteX6" fmla="*/ 8654316 w 8654316"/>
              <a:gd name="connsiteY6" fmla="*/ 6490736 h 6755955"/>
              <a:gd name="connsiteX7" fmla="*/ 0 w 8654316"/>
              <a:gd name="connsiteY7" fmla="*/ 6490736 h 675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4316" h="6755955">
                <a:moveTo>
                  <a:pt x="0" y="6551388"/>
                </a:moveTo>
                <a:lnTo>
                  <a:pt x="8654316" y="6551388"/>
                </a:lnTo>
                <a:lnTo>
                  <a:pt x="8654316" y="6755955"/>
                </a:lnTo>
                <a:lnTo>
                  <a:pt x="0" y="6755955"/>
                </a:lnTo>
                <a:close/>
                <a:moveTo>
                  <a:pt x="0" y="0"/>
                </a:moveTo>
                <a:lnTo>
                  <a:pt x="8654316" y="0"/>
                </a:lnTo>
                <a:lnTo>
                  <a:pt x="8654316" y="6490736"/>
                </a:lnTo>
                <a:lnTo>
                  <a:pt x="0" y="6490736"/>
                </a:lnTo>
                <a:close/>
              </a:path>
            </a:pathLst>
          </a:custGeom>
          <a:noFill/>
          <a:ln w="254000" cap="rnd">
            <a:solidFill>
              <a:schemeClr val="bg1">
                <a:alpha val="90000"/>
              </a:schemeClr>
            </a:solidFill>
            <a:round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6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Volkan Okbay</dc:creator>
  <cp:lastModifiedBy>Volkan Okbay</cp:lastModifiedBy>
  <cp:revision>18</cp:revision>
  <dcterms:created xsi:type="dcterms:W3CDTF">2021-02-06T14:39:02Z</dcterms:created>
  <dcterms:modified xsi:type="dcterms:W3CDTF">2021-02-10T17:51:05Z</dcterms:modified>
</cp:coreProperties>
</file>