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9EB3-76F2-4F48-9D45-373E1D45C1FF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7C0C3-C1D3-487C-BB58-E74E7A3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1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9EB3-76F2-4F48-9D45-373E1D45C1FF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7C0C3-C1D3-487C-BB58-E74E7A3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5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9EB3-76F2-4F48-9D45-373E1D45C1FF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7C0C3-C1D3-487C-BB58-E74E7A3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9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F59EB3-76F2-4F48-9D45-373E1D45C1FF}" type="datetimeFigureOut">
              <a:rPr lang="en-US" smtClean="0"/>
              <a:pPr/>
              <a:t>3/27/2016</a:t>
            </a:fld>
            <a:r>
              <a:rPr lang="en-US" dirty="0" smtClean="0"/>
              <a:t> – Slide </a:t>
            </a:r>
            <a:fld id="{79F90B3C-B3AA-4E77-82EE-E478AE4C94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SailinRace</a:t>
            </a:r>
            <a:r>
              <a:rPr lang="en-US" dirty="0" smtClean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9EB3-76F2-4F48-9D45-373E1D45C1FF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7C0C3-C1D3-487C-BB58-E74E7A3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9EB3-76F2-4F48-9D45-373E1D45C1FF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7C0C3-C1D3-487C-BB58-E74E7A3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2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9EB3-76F2-4F48-9D45-373E1D45C1FF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7C0C3-C1D3-487C-BB58-E74E7A3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9EB3-76F2-4F48-9D45-373E1D45C1FF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7C0C3-C1D3-487C-BB58-E74E7A3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8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9EB3-76F2-4F48-9D45-373E1D45C1FF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7C0C3-C1D3-487C-BB58-E74E7A3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3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9EB3-76F2-4F48-9D45-373E1D45C1FF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7C0C3-C1D3-487C-BB58-E74E7A3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9EB3-76F2-4F48-9D45-373E1D45C1FF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67C0C3-C1D3-487C-BB58-E74E7A37B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0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04900"/>
            <a:ext cx="10515600" cy="507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9EB3-76F2-4F48-9D45-373E1D45C1FF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SailingRace</a:t>
            </a:r>
            <a:r>
              <a:rPr lang="en-US" dirty="0" smtClean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SailingRace</a:t>
            </a:r>
            <a:r>
              <a:rPr lang="en-US" dirty="0" smtClean="0"/>
              <a:t> – Activity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900"/>
            <a:ext cx="11010900" cy="50720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MainActivity.java</a:t>
            </a:r>
          </a:p>
          <a:p>
            <a:pPr lvl="1"/>
            <a:r>
              <a:rPr lang="en-US" dirty="0" smtClean="0"/>
              <a:t>Uses layouts: </a:t>
            </a:r>
            <a:r>
              <a:rPr lang="en-US" b="1" dirty="0" smtClean="0">
                <a:solidFill>
                  <a:schemeClr val="accent2"/>
                </a:solidFill>
              </a:rPr>
              <a:t>activity_main.xml</a:t>
            </a:r>
            <a:r>
              <a:rPr lang="en-US" dirty="0" smtClean="0"/>
              <a:t> or </a:t>
            </a:r>
            <a:br>
              <a:rPr lang="en-US" dirty="0" smtClean="0"/>
            </a:br>
            <a:r>
              <a:rPr lang="en-US" dirty="0" smtClean="0"/>
              <a:t>                       </a:t>
            </a:r>
            <a:r>
              <a:rPr lang="en-US" b="1" dirty="0" smtClean="0">
                <a:solidFill>
                  <a:schemeClr val="accent2"/>
                </a:solidFill>
              </a:rPr>
              <a:t>layout-sw540dp-land/</a:t>
            </a:r>
            <a:r>
              <a:rPr lang="en-US" b="1" dirty="0" smtClean="0">
                <a:solidFill>
                  <a:schemeClr val="accent2"/>
                </a:solidFill>
              </a:rPr>
              <a:t> activity_main.xml</a:t>
            </a:r>
            <a:endParaRPr lang="en-US" dirty="0" smtClean="0"/>
          </a:p>
          <a:p>
            <a:pPr lvl="1"/>
            <a:r>
              <a:rPr lang="en-US" dirty="0" smtClean="0"/>
              <a:t>Can Launch (via buttons):</a:t>
            </a:r>
          </a:p>
          <a:p>
            <a:pPr lvl="2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start_raceActivity.java</a:t>
            </a:r>
            <a:r>
              <a:rPr lang="en-US" dirty="0" smtClean="0"/>
              <a:t> (see next page)</a:t>
            </a:r>
          </a:p>
          <a:p>
            <a:pPr lvl="2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tart_timerActivity.java</a:t>
            </a:r>
          </a:p>
          <a:p>
            <a:pPr lvl="2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SailingRacePreferences.java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SailingPrefenences.java</a:t>
            </a:r>
          </a:p>
          <a:p>
            <a:pPr lvl="1"/>
            <a:r>
              <a:rPr lang="en-US" dirty="0" smtClean="0"/>
              <a:t>Uses </a:t>
            </a:r>
            <a:r>
              <a:rPr lang="en-US" b="1" dirty="0" smtClean="0">
                <a:solidFill>
                  <a:schemeClr val="accent1"/>
                </a:solidFill>
              </a:rPr>
              <a:t>preferences.xml</a:t>
            </a:r>
            <a:r>
              <a:rPr lang="en-US" dirty="0" smtClean="0"/>
              <a:t> (in /res/xml) layout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Start_timerActivity.java</a:t>
            </a:r>
          </a:p>
          <a:p>
            <a:pPr lvl="1"/>
            <a:r>
              <a:rPr lang="en-US" dirty="0" smtClean="0"/>
              <a:t>Uses </a:t>
            </a:r>
            <a:r>
              <a:rPr lang="en-US" b="1" dirty="0" smtClean="0">
                <a:solidFill>
                  <a:schemeClr val="accent2"/>
                </a:solidFill>
              </a:rPr>
              <a:t>activity_start_timer.xml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SailingRace</a:t>
            </a:r>
            <a:r>
              <a:rPr lang="en-US" dirty="0" smtClean="0"/>
              <a:t> – Race Activity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start_raceActivity.java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000" y="1346200"/>
            <a:ext cx="4267200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Single Pane Layout –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activity_start_race.xml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000" y="1998132"/>
            <a:ext cx="4267200" cy="448733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/>
              <a:t>Launches:</a:t>
            </a:r>
          </a:p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RaceFragment.java</a:t>
            </a:r>
            <a:r>
              <a:rPr lang="en-US" dirty="0" smtClean="0"/>
              <a:t> which inflates either layout:</a:t>
            </a:r>
          </a:p>
          <a:p>
            <a:pPr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fragment_race.xml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fragment_race_windex.xml</a:t>
            </a:r>
          </a:p>
          <a:p>
            <a:pPr>
              <a:tabLst>
                <a:tab pos="457200" algn="l"/>
              </a:tabLst>
            </a:pPr>
            <a:r>
              <a:rPr lang="en-US" dirty="0"/>
              <a:t>d</a:t>
            </a:r>
            <a:r>
              <a:rPr lang="en-US" dirty="0" smtClean="0"/>
              <a:t>epending Preferences settings</a:t>
            </a:r>
          </a:p>
          <a:p>
            <a:pPr>
              <a:tabLst>
                <a:tab pos="457200" algn="l"/>
              </a:tabLst>
            </a:pPr>
            <a:endParaRPr lang="en-US" dirty="0" smtClean="0"/>
          </a:p>
          <a:p>
            <a:pPr>
              <a:tabLst>
                <a:tab pos="457200" algn="l"/>
              </a:tabLst>
            </a:pPr>
            <a:r>
              <a:rPr lang="en-US" dirty="0" smtClean="0"/>
              <a:t>Upon swipe (left or right) this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RaceFragment.java</a:t>
            </a:r>
            <a:r>
              <a:rPr lang="en-US" dirty="0" smtClean="0"/>
              <a:t> is exchanged with </a:t>
            </a:r>
          </a:p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MapsFragment.java</a:t>
            </a:r>
            <a:r>
              <a:rPr lang="en-US" dirty="0" smtClean="0"/>
              <a:t> using a </a:t>
            </a:r>
            <a:r>
              <a:rPr lang="en-US" dirty="0" err="1" smtClean="0"/>
              <a:t>SwipeDetector</a:t>
            </a:r>
            <a:r>
              <a:rPr lang="en-US" dirty="0" smtClean="0"/>
              <a:t> in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start_raceActivity.java</a:t>
            </a:r>
          </a:p>
          <a:p>
            <a:pPr>
              <a:tabLst>
                <a:tab pos="457200" algn="l"/>
              </a:tabLst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tabLst>
                <a:tab pos="457200" algn="l"/>
              </a:tabLst>
            </a:pPr>
            <a:r>
              <a:rPr lang="en-US" dirty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MapsFragment.java</a:t>
            </a:r>
            <a:r>
              <a:rPr lang="en-US" dirty="0" smtClean="0"/>
              <a:t> utilizes the layout 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fragment_maps.xml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which contains a </a:t>
            </a:r>
            <a:r>
              <a:rPr lang="en-US" dirty="0" err="1" smtClean="0"/>
              <a:t>TextView</a:t>
            </a:r>
            <a:r>
              <a:rPr lang="en-US" dirty="0" smtClean="0"/>
              <a:t> and a </a:t>
            </a:r>
            <a:r>
              <a:rPr lang="en-US" dirty="0" err="1" smtClean="0"/>
              <a:t>MapsView</a:t>
            </a:r>
            <a:r>
              <a:rPr lang="en-US" dirty="0" smtClean="0"/>
              <a:t> element</a:t>
            </a:r>
            <a:endParaRPr lang="en-US" dirty="0"/>
          </a:p>
          <a:p>
            <a:pPr>
              <a:tabLst>
                <a:tab pos="457200" algn="l"/>
              </a:tabLst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18200" y="1346200"/>
            <a:ext cx="5829300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Two Pane Layout (sw540) –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activity_start_race.xml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8200" y="1998132"/>
            <a:ext cx="2802467" cy="448733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/>
              <a:t>Launches:</a:t>
            </a:r>
          </a:p>
          <a:p>
            <a:pPr>
              <a:tabLst>
                <a:tab pos="457200" algn="l"/>
              </a:tabLst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RaceFragment.java</a:t>
            </a:r>
            <a:r>
              <a:rPr lang="en-US" dirty="0" smtClean="0"/>
              <a:t> which inflates either layout:</a:t>
            </a:r>
          </a:p>
          <a:p>
            <a:pPr>
              <a:tabLst>
                <a:tab pos="119063" algn="l"/>
              </a:tabLst>
            </a:pPr>
            <a:r>
              <a:rPr lang="en-US" dirty="0" smtClean="0"/>
              <a:t>	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</a:rPr>
              <a:t>fragment_race.xml</a:t>
            </a:r>
          </a:p>
          <a:p>
            <a:pPr>
              <a:tabLst>
                <a:tab pos="119063" algn="l"/>
              </a:tabLst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</a:rPr>
              <a:t>	fragment_race_windex.xml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0667" y="1998132"/>
            <a:ext cx="3026833" cy="448733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Launches:</a:t>
            </a:r>
            <a:br>
              <a:rPr lang="en-US" dirty="0" smtClean="0"/>
            </a:br>
            <a:endParaRPr lang="en-US" dirty="0" smtClean="0"/>
          </a:p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MapsFragment.java</a:t>
            </a:r>
            <a:r>
              <a:rPr lang="en-US" dirty="0" smtClean="0"/>
              <a:t> utilizes the layout </a:t>
            </a:r>
          </a:p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fragment_maps.xml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which contains a </a:t>
            </a:r>
            <a:r>
              <a:rPr lang="en-US" dirty="0" err="1" smtClean="0"/>
              <a:t>TextView</a:t>
            </a:r>
            <a:r>
              <a:rPr lang="en-US" dirty="0" smtClean="0"/>
              <a:t> and a </a:t>
            </a:r>
            <a:r>
              <a:rPr lang="en-US" dirty="0" err="1" smtClean="0"/>
              <a:t>MapsView</a:t>
            </a:r>
            <a:r>
              <a:rPr lang="en-US" dirty="0" smtClean="0"/>
              <a:t> element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1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48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SailingRace – Activity Overview</vt:lpstr>
      <vt:lpstr>SailingRace – Race Activity (start_raceActivity.java)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SailingRace – Main Activity</dc:title>
  <dc:creator>Volker Petersen</dc:creator>
  <cp:lastModifiedBy>Volker Petersen</cp:lastModifiedBy>
  <cp:revision>7</cp:revision>
  <dcterms:created xsi:type="dcterms:W3CDTF">2016-03-27T23:12:53Z</dcterms:created>
  <dcterms:modified xsi:type="dcterms:W3CDTF">2016-03-27T23:46:54Z</dcterms:modified>
</cp:coreProperties>
</file>