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0983-2737-4A26-9E00-65EA2B43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AC44-5BF3-42AC-A763-F725E0AF9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8E18-EBCB-46D6-9ACB-FE315826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0879-0CFF-4E70-8F3E-6111143F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8C91-F78F-47AA-8951-C851EB2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0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641E-9A38-4FAA-A512-3A7FDB00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63D0-02BE-423E-B184-4C44F0337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FAE8-3B6A-478C-85BA-55922749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E3053-CD9C-4498-8F83-9343848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08C7-5106-41E8-B51C-C77746FF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CBC7A-54F8-4852-A7AB-75BC34072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ABA6F-1F10-4FA8-B3D8-21977C0D2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79A0-636B-4266-B575-1C1D5C65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8E4D-FE32-4449-952A-7610B8CC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578B-30C7-4EF0-A40E-6658E4C9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D761-A878-401C-9BEE-9A7EB691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B0AB-D1FC-4342-85E5-822EFF5E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8E97-A15E-46E6-8E3D-9AC581AF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04CC-63BB-4F85-BA4B-784AF9C3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CA41-2AE4-4DD2-B84E-88AC8148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B6B0-A9E7-435D-81B6-27D2BFE5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B0D6-1C9C-42E8-A65A-42AD52E8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5231-EA05-438B-BB4E-EA7051EC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0118-4DF0-4C03-AEFC-779654E9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A93B-3375-48A4-94AC-CDEC7600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8792-34A4-40FC-A157-378A92D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8E80-B0E4-4D82-A828-B8C1C54B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A7A00-9E5A-4F26-AB57-FE314ECE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9FA8-3A73-478A-8DE9-25B7A8AB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B465-5B41-409B-8882-41EBDB0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7B40-8C36-4D8C-A1E0-553AC730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70B5-6EBB-4925-B706-5DCC1CE1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B3D-09C3-4D9C-9BF6-DF2C8395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8DD16-C589-4BB7-A38E-8A17EA9A2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7AE91-8E66-48BC-993C-FBB4F4B76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0E0BE-D00C-4B78-BB70-59F43FCDB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31C56-6EA1-4F78-BBDA-BC250B9E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EF12E-2B9C-4E5E-B679-B3E01AF8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EA312-E199-438D-A6E4-E0483BBB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F488-6986-45C9-BA39-4C348781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EA590-3354-4F58-8929-9D824427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BDD4-F5CD-4456-969C-F3B5EA1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E4895-3171-4649-8B30-ED81FAC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518B0-188C-4D46-8BED-E45BB27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5D98B-82B2-4CBD-BDC9-74B9A4DD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15552-9F55-4F19-B7AA-38D6952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30F-8DE5-4D2F-8BB8-B35985E1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834B-AD68-4149-BC54-833BF774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938E2-5FE7-4A8E-A0B2-CFC8B26E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7E6CB-795C-4705-8657-0AA0E2A6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6997-1B00-4CDD-AB6A-E64A3BC7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F87F-A0D9-41D0-AEE2-628793CD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A515-D558-44F3-B49C-9DC96CCE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56D5-B23F-4F01-8030-D96B7671C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D0AE-6842-4D1B-8F6E-672CFC94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D595B-C419-4964-9DA1-5D77C5A3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920D-209E-46B6-ACCB-B4C6AAC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B9B3-005E-4B96-BB72-B69CEE30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FFAEE-0BB2-4F9D-B916-5E083244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704E-17CD-4436-BCC1-412C05CE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7E91-DC3A-43FA-850E-F51E259CA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648E-FEEC-4BDA-AEAE-EAC13895134E}" type="datetimeFigureOut">
              <a:rPr lang="en-US" smtClean="0"/>
              <a:t>06/05/18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52B4-2EA4-4DEC-B14A-F40208047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3DE9-6CB1-446F-AA42-EFE68BB76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CCB8-D574-4092-B156-D19C50D21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DB046-2BD8-4B4E-AEA0-99DD0043AE8F}"/>
              </a:ext>
            </a:extLst>
          </p:cNvPr>
          <p:cNvSpPr/>
          <p:nvPr/>
        </p:nvSpPr>
        <p:spPr>
          <a:xfrm>
            <a:off x="2928730" y="225287"/>
            <a:ext cx="6042992" cy="60164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AEB5F-7503-4AFA-81C1-7BE45AC7D47C}"/>
              </a:ext>
            </a:extLst>
          </p:cNvPr>
          <p:cNvSpPr txBox="1"/>
          <p:nvPr/>
        </p:nvSpPr>
        <p:spPr>
          <a:xfrm>
            <a:off x="8063185" y="4209706"/>
            <a:ext cx="813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E4A4C-C044-4722-A6AD-647ACCDDAC8C}"/>
              </a:ext>
            </a:extLst>
          </p:cNvPr>
          <p:cNvSpPr txBox="1"/>
          <p:nvPr/>
        </p:nvSpPr>
        <p:spPr>
          <a:xfrm>
            <a:off x="6585571" y="4209706"/>
            <a:ext cx="813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365E4-EEBF-4047-A055-7646DC3520F8}"/>
              </a:ext>
            </a:extLst>
          </p:cNvPr>
          <p:cNvSpPr txBox="1"/>
          <p:nvPr/>
        </p:nvSpPr>
        <p:spPr>
          <a:xfrm>
            <a:off x="7133308" y="1112330"/>
            <a:ext cx="133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RW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96C2E-D83D-4D1B-A879-250D2B7B5490}"/>
              </a:ext>
            </a:extLst>
          </p:cNvPr>
          <p:cNvSpPr txBox="1"/>
          <p:nvPr/>
        </p:nvSpPr>
        <p:spPr>
          <a:xfrm>
            <a:off x="3247104" y="1112330"/>
            <a:ext cx="133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LW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79935-096F-42C6-8A44-9B6B8B6B796D}"/>
              </a:ext>
            </a:extLst>
          </p:cNvPr>
          <p:cNvSpPr txBox="1"/>
          <p:nvPr/>
        </p:nvSpPr>
        <p:spPr>
          <a:xfrm>
            <a:off x="3276600" y="4381982"/>
            <a:ext cx="133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A8DD5-7D03-4C05-A1BE-E10106BD838F}"/>
              </a:ext>
            </a:extLst>
          </p:cNvPr>
          <p:cNvCxnSpPr>
            <a:cxnSpLocks/>
          </p:cNvCxnSpPr>
          <p:nvPr/>
        </p:nvCxnSpPr>
        <p:spPr>
          <a:xfrm>
            <a:off x="6897340" y="4852866"/>
            <a:ext cx="1645920" cy="0"/>
          </a:xfrm>
          <a:prstGeom prst="line">
            <a:avLst/>
          </a:prstGeom>
          <a:ln w="825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4E636C-E363-49B2-A67F-3A138C524D1A}"/>
              </a:ext>
            </a:extLst>
          </p:cNvPr>
          <p:cNvCxnSpPr/>
          <p:nvPr/>
        </p:nvCxnSpPr>
        <p:spPr>
          <a:xfrm>
            <a:off x="3952460" y="5220937"/>
            <a:ext cx="3902766" cy="0"/>
          </a:xfrm>
          <a:prstGeom prst="straightConnector1">
            <a:avLst/>
          </a:prstGeom>
          <a:ln w="82550">
            <a:solidFill>
              <a:srgbClr val="00B05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E236F6-40B0-4893-A416-8638216147F0}"/>
              </a:ext>
            </a:extLst>
          </p:cNvPr>
          <p:cNvCxnSpPr>
            <a:cxnSpLocks/>
          </p:cNvCxnSpPr>
          <p:nvPr/>
        </p:nvCxnSpPr>
        <p:spPr>
          <a:xfrm flipV="1">
            <a:off x="7776340" y="1700315"/>
            <a:ext cx="0" cy="3108307"/>
          </a:xfrm>
          <a:prstGeom prst="straightConnector1">
            <a:avLst/>
          </a:prstGeom>
          <a:ln w="82550">
            <a:solidFill>
              <a:srgbClr val="00B05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E00800-D66B-4C3E-B56C-1EB6CE90E115}"/>
              </a:ext>
            </a:extLst>
          </p:cNvPr>
          <p:cNvSpPr txBox="1"/>
          <p:nvPr/>
        </p:nvSpPr>
        <p:spPr>
          <a:xfrm>
            <a:off x="4585574" y="2740104"/>
            <a:ext cx="327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Course Direction (TWD)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Course Distance  (1nm)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C8612B-276B-4AD3-AFE5-F6753721DA2E}"/>
              </a:ext>
            </a:extLst>
          </p:cNvPr>
          <p:cNvSpPr txBox="1"/>
          <p:nvPr/>
        </p:nvSpPr>
        <p:spPr>
          <a:xfrm>
            <a:off x="3141406" y="5353678"/>
            <a:ext cx="5619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Left/Right distance (0.25nm)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If set to zero, only single W/L course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83096-A563-46AF-A27F-4BE5F1450DA7}"/>
              </a:ext>
            </a:extLst>
          </p:cNvPr>
          <p:cNvSpPr txBox="1"/>
          <p:nvPr/>
        </p:nvSpPr>
        <p:spPr>
          <a:xfrm>
            <a:off x="3392557" y="249993"/>
            <a:ext cx="5155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W/L Course setup</a:t>
            </a:r>
          </a:p>
        </p:txBody>
      </p:sp>
    </p:spTree>
    <p:extLst>
      <p:ext uri="{BB962C8B-B14F-4D97-AF65-F5344CB8AC3E}">
        <p14:creationId xmlns:p14="http://schemas.microsoft.com/office/powerpoint/2010/main" val="241970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Petersen, Volker P.</dc:creator>
  <cp:lastModifiedBy>Petersen, Volker P.</cp:lastModifiedBy>
  <cp:revision>5</cp:revision>
  <dcterms:created xsi:type="dcterms:W3CDTF">2018-06-03T23:06:31Z</dcterms:created>
  <dcterms:modified xsi:type="dcterms:W3CDTF">2018-06-05T16:18:47Z</dcterms:modified>
</cp:coreProperties>
</file>