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A44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AF02-D0EA-46BE-89EE-C16606DFE7EC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 rot="9000000">
            <a:off x="3258009" y="3762783"/>
            <a:ext cx="4114800" cy="36576"/>
            <a:chOff x="437961" y="1005840"/>
            <a:chExt cx="4114800" cy="36576"/>
          </a:xfrm>
        </p:grpSpPr>
        <p:sp>
          <p:nvSpPr>
            <p:cNvPr id="82" name="Rectangle 81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2362200" y="457200"/>
            <a:ext cx="6248400" cy="579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58009" y="1723671"/>
            <a:ext cx="4114800" cy="4114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258009" y="3744495"/>
            <a:ext cx="4114800" cy="73152"/>
            <a:chOff x="3044190" y="3663148"/>
            <a:chExt cx="4114800" cy="73152"/>
          </a:xfrm>
        </p:grpSpPr>
        <p:sp>
          <p:nvSpPr>
            <p:cNvPr id="9" name="Rectangle 8"/>
            <p:cNvSpPr/>
            <p:nvPr/>
          </p:nvSpPr>
          <p:spPr>
            <a:xfrm>
              <a:off x="3044190" y="3681436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64230" y="3663148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 rot="102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78833" y="1723671"/>
            <a:ext cx="73152" cy="4114800"/>
            <a:chOff x="2895600" y="1795488"/>
            <a:chExt cx="73152" cy="4114800"/>
          </a:xfrm>
        </p:grpSpPr>
        <p:sp>
          <p:nvSpPr>
            <p:cNvPr id="107" name="Rectangle 106"/>
            <p:cNvSpPr/>
            <p:nvPr/>
          </p:nvSpPr>
          <p:spPr>
            <a:xfrm rot="5400000">
              <a:off x="874776" y="383460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194816" y="3816312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951554" y="3599203"/>
            <a:ext cx="72771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150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 rot="6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10" name="Rectangle 109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 rot="1800000">
            <a:off x="5278833" y="1723671"/>
            <a:ext cx="73152" cy="4114800"/>
            <a:chOff x="2895600" y="1795488"/>
            <a:chExt cx="73152" cy="4114800"/>
          </a:xfrm>
        </p:grpSpPr>
        <p:sp>
          <p:nvSpPr>
            <p:cNvPr id="113" name="Rectangle 112"/>
            <p:cNvSpPr/>
            <p:nvPr/>
          </p:nvSpPr>
          <p:spPr>
            <a:xfrm rot="5400000">
              <a:off x="874776" y="383460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1194816" y="3816312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3600000">
            <a:off x="5278833" y="1723671"/>
            <a:ext cx="73152" cy="4114800"/>
            <a:chOff x="2895600" y="1795488"/>
            <a:chExt cx="73152" cy="4114800"/>
          </a:xfrm>
        </p:grpSpPr>
        <p:sp>
          <p:nvSpPr>
            <p:cNvPr id="116" name="Rectangle 115"/>
            <p:cNvSpPr/>
            <p:nvPr/>
          </p:nvSpPr>
          <p:spPr>
            <a:xfrm rot="5400000">
              <a:off x="874776" y="383460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1194816" y="3816312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 rot="7200000">
            <a:off x="5278833" y="1723671"/>
            <a:ext cx="73152" cy="4114800"/>
            <a:chOff x="2895600" y="1795488"/>
            <a:chExt cx="73152" cy="4114800"/>
          </a:xfrm>
        </p:grpSpPr>
        <p:sp>
          <p:nvSpPr>
            <p:cNvPr id="119" name="Rectangle 118"/>
            <p:cNvSpPr/>
            <p:nvPr/>
          </p:nvSpPr>
          <p:spPr>
            <a:xfrm rot="5400000">
              <a:off x="874776" y="383460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194816" y="3816312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9000000">
            <a:off x="5278833" y="1723671"/>
            <a:ext cx="73152" cy="4114800"/>
            <a:chOff x="2895600" y="1795488"/>
            <a:chExt cx="73152" cy="4114800"/>
          </a:xfrm>
        </p:grpSpPr>
        <p:sp>
          <p:nvSpPr>
            <p:cNvPr id="122" name="Rectangle 121"/>
            <p:cNvSpPr/>
            <p:nvPr/>
          </p:nvSpPr>
          <p:spPr>
            <a:xfrm rot="5400000">
              <a:off x="874776" y="383460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194816" y="3816312"/>
              <a:ext cx="347472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 rot="12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25" name="Rectangle 124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24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28" name="Rectangle 127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30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31" name="Rectangle 130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 rot="42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34" name="Rectangle 133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 rot="48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37" name="Rectangle 136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 rot="60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40" name="Rectangle 139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66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 rot="78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46" name="Rectangle 145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 rot="84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49" name="Rectangle 148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 rot="9600000">
            <a:off x="5278833" y="1723671"/>
            <a:ext cx="73152" cy="4114800"/>
            <a:chOff x="2743200" y="1711668"/>
            <a:chExt cx="73152" cy="4114800"/>
          </a:xfrm>
        </p:grpSpPr>
        <p:sp>
          <p:nvSpPr>
            <p:cNvPr id="152" name="Rectangle 151"/>
            <p:cNvSpPr/>
            <p:nvPr/>
          </p:nvSpPr>
          <p:spPr>
            <a:xfrm rot="5400000">
              <a:off x="722376" y="375078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905256" y="3732492"/>
              <a:ext cx="3749040" cy="731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22183" y="2213725"/>
            <a:ext cx="3799367" cy="3348875"/>
            <a:chOff x="3528533" y="2213725"/>
            <a:chExt cx="3799367" cy="3348875"/>
          </a:xfrm>
        </p:grpSpPr>
        <p:grpSp>
          <p:nvGrpSpPr>
            <p:cNvPr id="52" name="Group 51"/>
            <p:cNvGrpSpPr/>
            <p:nvPr/>
          </p:nvGrpSpPr>
          <p:grpSpPr>
            <a:xfrm>
              <a:off x="3528533" y="2213725"/>
              <a:ext cx="3799367" cy="3348875"/>
              <a:chOff x="3297866" y="2114490"/>
              <a:chExt cx="3799367" cy="334887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638800" y="2114490"/>
                <a:ext cx="586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3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73969" y="2667000"/>
                <a:ext cx="586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60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523" y="3475457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9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19800" y="4205558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120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35033" y="5063255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180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20490" y="4813389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150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97866" y="3475457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9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60134" y="2667000"/>
                <a:ext cx="586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60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14800" y="2114490"/>
                <a:ext cx="586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3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200" y="4205558"/>
                <a:ext cx="727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120</a:t>
                </a:r>
                <a:endPara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827557" y="4938024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150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639915" y="3505200"/>
            <a:ext cx="1047145" cy="469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76200" y="457200"/>
            <a:ext cx="41148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24400" y="457200"/>
            <a:ext cx="41148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99260" y="855955"/>
            <a:ext cx="868681" cy="2688943"/>
            <a:chOff x="1676400" y="855954"/>
            <a:chExt cx="914401" cy="2987714"/>
          </a:xfrm>
        </p:grpSpPr>
        <p:sp>
          <p:nvSpPr>
            <p:cNvPr id="96" name="Heart 95"/>
            <p:cNvSpPr/>
            <p:nvPr/>
          </p:nvSpPr>
          <p:spPr>
            <a:xfrm rot="10800000">
              <a:off x="1676401" y="855954"/>
              <a:ext cx="914400" cy="2130494"/>
            </a:xfrm>
            <a:prstGeom prst="heart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2377739"/>
              <a:ext cx="914400" cy="608711"/>
            </a:xfrm>
            <a:prstGeom prst="roundRect">
              <a:avLst>
                <a:gd name="adj" fmla="val 21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/>
            <p:cNvSpPr/>
            <p:nvPr/>
          </p:nvSpPr>
          <p:spPr>
            <a:xfrm>
              <a:off x="1814028" y="1083927"/>
              <a:ext cx="639145" cy="1676400"/>
            </a:xfrm>
            <a:prstGeom prst="arc">
              <a:avLst>
                <a:gd name="adj1" fmla="val 16200000"/>
                <a:gd name="adj2" fmla="val 1184777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/>
            <p:cNvSpPr/>
            <p:nvPr/>
          </p:nvSpPr>
          <p:spPr>
            <a:xfrm>
              <a:off x="1928328" y="1786268"/>
              <a:ext cx="410545" cy="2057400"/>
            </a:xfrm>
            <a:prstGeom prst="arc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7460" y="857723"/>
            <a:ext cx="868681" cy="2668211"/>
            <a:chOff x="6324600" y="857723"/>
            <a:chExt cx="914401" cy="2964679"/>
          </a:xfrm>
        </p:grpSpPr>
        <p:sp>
          <p:nvSpPr>
            <p:cNvPr id="104" name="Heart 103"/>
            <p:cNvSpPr/>
            <p:nvPr/>
          </p:nvSpPr>
          <p:spPr>
            <a:xfrm rot="10800000">
              <a:off x="6324601" y="857723"/>
              <a:ext cx="914400" cy="2130494"/>
            </a:xfrm>
            <a:prstGeom prst="heart">
              <a:avLst/>
            </a:prstGeom>
            <a:solidFill>
              <a:srgbClr val="00B0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324600" y="2358242"/>
              <a:ext cx="914400" cy="608711"/>
            </a:xfrm>
            <a:prstGeom prst="roundRect">
              <a:avLst>
                <a:gd name="adj" fmla="val 217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/>
            <p:cNvSpPr/>
            <p:nvPr/>
          </p:nvSpPr>
          <p:spPr>
            <a:xfrm flipH="1">
              <a:off x="6462228" y="1047303"/>
              <a:ext cx="639145" cy="1676400"/>
            </a:xfrm>
            <a:prstGeom prst="arc">
              <a:avLst>
                <a:gd name="adj1" fmla="val 16200000"/>
                <a:gd name="adj2" fmla="val 1184777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6576528" y="1765002"/>
              <a:ext cx="410545" cy="2057400"/>
            </a:xfrm>
            <a:prstGeom prst="arc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5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76200" y="457200"/>
            <a:ext cx="41148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24400" y="457200"/>
            <a:ext cx="41148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05175" y="855955"/>
            <a:ext cx="1401659" cy="2327591"/>
            <a:chOff x="1260790" y="855954"/>
            <a:chExt cx="1475430" cy="2586212"/>
          </a:xfrm>
        </p:grpSpPr>
        <p:sp>
          <p:nvSpPr>
            <p:cNvPr id="19" name="Heart 18"/>
            <p:cNvSpPr/>
            <p:nvPr/>
          </p:nvSpPr>
          <p:spPr>
            <a:xfrm rot="10800000">
              <a:off x="1676401" y="855954"/>
              <a:ext cx="914400" cy="2130494"/>
            </a:xfrm>
            <a:prstGeom prst="heart">
              <a:avLst/>
            </a:prstGeom>
            <a:solidFill>
              <a:srgbClr val="00B05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76400" y="2377739"/>
              <a:ext cx="914400" cy="608711"/>
            </a:xfrm>
            <a:prstGeom prst="roundRect">
              <a:avLst>
                <a:gd name="adj" fmla="val 217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5468488">
              <a:off x="1960151" y="780950"/>
              <a:ext cx="639145" cy="912992"/>
            </a:xfrm>
            <a:prstGeom prst="arc">
              <a:avLst>
                <a:gd name="adj1" fmla="val 16681233"/>
                <a:gd name="adj2" fmla="val 4900194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121146" flipH="1">
              <a:off x="1260790" y="1682672"/>
              <a:ext cx="1195873" cy="1759494"/>
            </a:xfrm>
            <a:prstGeom prst="arc">
              <a:avLst>
                <a:gd name="adj1" fmla="val 16200000"/>
                <a:gd name="adj2" fmla="val 147898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96056" y="869945"/>
            <a:ext cx="1369010" cy="2396171"/>
            <a:chOff x="6164040" y="891210"/>
            <a:chExt cx="1441063" cy="2662412"/>
          </a:xfrm>
        </p:grpSpPr>
        <p:grpSp>
          <p:nvGrpSpPr>
            <p:cNvPr id="103" name="Group 102"/>
            <p:cNvGrpSpPr/>
            <p:nvPr/>
          </p:nvGrpSpPr>
          <p:grpSpPr>
            <a:xfrm>
              <a:off x="6324600" y="891210"/>
              <a:ext cx="914401" cy="2130496"/>
              <a:chOff x="4647421" y="2209799"/>
              <a:chExt cx="914401" cy="2133600"/>
            </a:xfrm>
            <a:solidFill>
              <a:srgbClr val="FF0000"/>
            </a:solidFill>
          </p:grpSpPr>
          <p:sp>
            <p:nvSpPr>
              <p:cNvPr id="104" name="Heart 103"/>
              <p:cNvSpPr/>
              <p:nvPr/>
            </p:nvSpPr>
            <p:spPr>
              <a:xfrm rot="10800000">
                <a:off x="4647422" y="2209799"/>
                <a:ext cx="914400" cy="2133598"/>
              </a:xfrm>
              <a:prstGeom prst="hear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4647421" y="3733801"/>
                <a:ext cx="914400" cy="609598"/>
              </a:xfrm>
              <a:prstGeom prst="roundRect">
                <a:avLst>
                  <a:gd name="adj" fmla="val 217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Arc 20"/>
            <p:cNvSpPr/>
            <p:nvPr/>
          </p:nvSpPr>
          <p:spPr>
            <a:xfrm rot="6131512" flipH="1">
              <a:off x="6300963" y="797156"/>
              <a:ext cx="639145" cy="912992"/>
            </a:xfrm>
            <a:prstGeom prst="arc">
              <a:avLst>
                <a:gd name="adj1" fmla="val 16681233"/>
                <a:gd name="adj2" fmla="val 4900194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0827747">
              <a:off x="6409230" y="1794128"/>
              <a:ext cx="1195873" cy="1759494"/>
            </a:xfrm>
            <a:prstGeom prst="arc">
              <a:avLst>
                <a:gd name="adj1" fmla="val 16200000"/>
                <a:gd name="adj2" fmla="val 147898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5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4400" y="1600200"/>
            <a:ext cx="4114800" cy="411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828801" y="2644446"/>
            <a:ext cx="2286000" cy="182880"/>
            <a:chOff x="2743200" y="3475723"/>
            <a:chExt cx="2286000" cy="182880"/>
          </a:xfrm>
        </p:grpSpPr>
        <p:sp>
          <p:nvSpPr>
            <p:cNvPr id="42" name="Pentagon 41"/>
            <p:cNvSpPr/>
            <p:nvPr/>
          </p:nvSpPr>
          <p:spPr>
            <a:xfrm>
              <a:off x="2971800" y="3475723"/>
              <a:ext cx="2057400" cy="182880"/>
            </a:xfrm>
            <a:prstGeom prst="homePlate">
              <a:avLst>
                <a:gd name="adj" fmla="val 518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42"/>
            <p:cNvSpPr/>
            <p:nvPr/>
          </p:nvSpPr>
          <p:spPr>
            <a:xfrm>
              <a:off x="2743200" y="3475723"/>
              <a:ext cx="457200" cy="182880"/>
            </a:xfrm>
            <a:prstGeom prst="chevron">
              <a:avLst>
                <a:gd name="adj" fmla="val 7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5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4400" y="1524000"/>
            <a:ext cx="4114800" cy="411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2599716" y="1781785"/>
            <a:ext cx="744168" cy="228600"/>
          </a:xfrm>
          <a:prstGeom prst="rightArrow">
            <a:avLst>
              <a:gd name="adj1" fmla="val 50000"/>
              <a:gd name="adj2" fmla="val 2620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Petersen</dc:creator>
  <cp:lastModifiedBy>Volker Petersen</cp:lastModifiedBy>
  <cp:revision>27</cp:revision>
  <dcterms:created xsi:type="dcterms:W3CDTF">2015-12-13T21:36:54Z</dcterms:created>
  <dcterms:modified xsi:type="dcterms:W3CDTF">2015-12-20T20:07:55Z</dcterms:modified>
</cp:coreProperties>
</file>