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08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5E02-43FA-4AD0-9930-8D0FBA46FDF3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B264-8DCA-4EEA-AD64-BB842D05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0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5E02-43FA-4AD0-9930-8D0FBA46FDF3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B264-8DCA-4EEA-AD64-BB842D05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4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5E02-43FA-4AD0-9930-8D0FBA46FDF3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B264-8DCA-4EEA-AD64-BB842D05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3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5E02-43FA-4AD0-9930-8D0FBA46FDF3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B264-8DCA-4EEA-AD64-BB842D05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0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5E02-43FA-4AD0-9930-8D0FBA46FDF3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B264-8DCA-4EEA-AD64-BB842D05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5E02-43FA-4AD0-9930-8D0FBA46FDF3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B264-8DCA-4EEA-AD64-BB842D05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1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5E02-43FA-4AD0-9930-8D0FBA46FDF3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B264-8DCA-4EEA-AD64-BB842D05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2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5E02-43FA-4AD0-9930-8D0FBA46FDF3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B264-8DCA-4EEA-AD64-BB842D05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6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5E02-43FA-4AD0-9930-8D0FBA46FDF3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B264-8DCA-4EEA-AD64-BB842D05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1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5E02-43FA-4AD0-9930-8D0FBA46FDF3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B264-8DCA-4EEA-AD64-BB842D05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7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5E02-43FA-4AD0-9930-8D0FBA46FDF3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B264-8DCA-4EEA-AD64-BB842D05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1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15E02-43FA-4AD0-9930-8D0FBA46FDF3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3B264-8DCA-4EEA-AD64-BB842D05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9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81300" y="1905000"/>
            <a:ext cx="2743200" cy="2743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70020" y="3093720"/>
            <a:ext cx="365760" cy="365760"/>
          </a:xfrm>
          <a:prstGeom prst="ellipse">
            <a:avLst/>
          </a:prstGeom>
          <a:solidFill>
            <a:srgbClr val="C0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70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Volker Petersen</dc:creator>
  <cp:lastModifiedBy>Volker Petersen</cp:lastModifiedBy>
  <cp:revision>1</cp:revision>
  <dcterms:created xsi:type="dcterms:W3CDTF">2016-02-19T00:40:45Z</dcterms:created>
  <dcterms:modified xsi:type="dcterms:W3CDTF">2016-02-19T00:46:33Z</dcterms:modified>
</cp:coreProperties>
</file>