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E81B9E-5AB6-41F8-A05E-3FF801D88C1F}" v="15" dt="2019-01-17T18:15:43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lker Werling" userId="f174b9445bfc23ab" providerId="LiveId" clId="{E3E81B9E-5AB6-41F8-A05E-3FF801D88C1F}"/>
    <pc:docChg chg="undo modSld">
      <pc:chgData name="Volker Werling" userId="f174b9445bfc23ab" providerId="LiveId" clId="{E3E81B9E-5AB6-41F8-A05E-3FF801D88C1F}" dt="2019-01-17T18:16:18.729" v="102" actId="20577"/>
      <pc:docMkLst>
        <pc:docMk/>
      </pc:docMkLst>
      <pc:sldChg chg="addSp modSp">
        <pc:chgData name="Volker Werling" userId="f174b9445bfc23ab" providerId="LiveId" clId="{E3E81B9E-5AB6-41F8-A05E-3FF801D88C1F}" dt="2019-01-17T18:16:18.729" v="102" actId="20577"/>
        <pc:sldMkLst>
          <pc:docMk/>
          <pc:sldMk cId="3805336037" sldId="256"/>
        </pc:sldMkLst>
        <pc:spChg chg="mod">
          <ac:chgData name="Volker Werling" userId="f174b9445bfc23ab" providerId="LiveId" clId="{E3E81B9E-5AB6-41F8-A05E-3FF801D88C1F}" dt="2019-01-17T18:09:00.360" v="33" actId="20577"/>
          <ac:spMkLst>
            <pc:docMk/>
            <pc:sldMk cId="3805336037" sldId="256"/>
            <ac:spMk id="4" creationId="{14B51FFB-B072-402A-A3B1-F00218BB247D}"/>
          </ac:spMkLst>
        </pc:spChg>
        <pc:spChg chg="mod">
          <ac:chgData name="Volker Werling" userId="f174b9445bfc23ab" providerId="LiveId" clId="{E3E81B9E-5AB6-41F8-A05E-3FF801D88C1F}" dt="2019-01-17T18:10:09.348" v="50" actId="20577"/>
          <ac:spMkLst>
            <pc:docMk/>
            <pc:sldMk cId="3805336037" sldId="256"/>
            <ac:spMk id="5" creationId="{5F5E392F-77A6-4180-920D-82EC22FD9C01}"/>
          </ac:spMkLst>
        </pc:spChg>
        <pc:spChg chg="mod">
          <ac:chgData name="Volker Werling" userId="f174b9445bfc23ab" providerId="LiveId" clId="{E3E81B9E-5AB6-41F8-A05E-3FF801D88C1F}" dt="2019-01-17T18:15:09.959" v="91" actId="790"/>
          <ac:spMkLst>
            <pc:docMk/>
            <pc:sldMk cId="3805336037" sldId="256"/>
            <ac:spMk id="6" creationId="{6E998DBD-681E-421E-996E-C727AC0DF96F}"/>
          </ac:spMkLst>
        </pc:spChg>
        <pc:spChg chg="mod">
          <ac:chgData name="Volker Werling" userId="f174b9445bfc23ab" providerId="LiveId" clId="{E3E81B9E-5AB6-41F8-A05E-3FF801D88C1F}" dt="2019-01-17T18:08:16.027" v="32" actId="207"/>
          <ac:spMkLst>
            <pc:docMk/>
            <pc:sldMk cId="3805336037" sldId="256"/>
            <ac:spMk id="7" creationId="{E5226A57-1AD6-404C-8229-3FD7A327FB41}"/>
          </ac:spMkLst>
        </pc:spChg>
        <pc:spChg chg="mod">
          <ac:chgData name="Volker Werling" userId="f174b9445bfc23ab" providerId="LiveId" clId="{E3E81B9E-5AB6-41F8-A05E-3FF801D88C1F}" dt="2019-01-17T18:08:16.027" v="32" actId="207"/>
          <ac:spMkLst>
            <pc:docMk/>
            <pc:sldMk cId="3805336037" sldId="256"/>
            <ac:spMk id="8" creationId="{FB65EC9C-5BFA-4938-AAB5-D5938D9A56F3}"/>
          </ac:spMkLst>
        </pc:spChg>
        <pc:spChg chg="mod">
          <ac:chgData name="Volker Werling" userId="f174b9445bfc23ab" providerId="LiveId" clId="{E3E81B9E-5AB6-41F8-A05E-3FF801D88C1F}" dt="2019-01-17T18:10:58.784" v="56" actId="20577"/>
          <ac:spMkLst>
            <pc:docMk/>
            <pc:sldMk cId="3805336037" sldId="256"/>
            <ac:spMk id="9" creationId="{7E8EC971-1F2B-4878-AE22-C21D4EE4C4C5}"/>
          </ac:spMkLst>
        </pc:spChg>
        <pc:spChg chg="mod">
          <ac:chgData name="Volker Werling" userId="f174b9445bfc23ab" providerId="LiveId" clId="{E3E81B9E-5AB6-41F8-A05E-3FF801D88C1F}" dt="2019-01-17T18:16:18.729" v="102" actId="20577"/>
          <ac:spMkLst>
            <pc:docMk/>
            <pc:sldMk cId="3805336037" sldId="256"/>
            <ac:spMk id="10" creationId="{1083D7FC-7B8A-4460-A577-1A464E0C6ED4}"/>
          </ac:spMkLst>
        </pc:spChg>
        <pc:spChg chg="mod">
          <ac:chgData name="Volker Werling" userId="f174b9445bfc23ab" providerId="LiveId" clId="{E3E81B9E-5AB6-41F8-A05E-3FF801D88C1F}" dt="2019-01-17T18:14:59.538" v="90" actId="790"/>
          <ac:spMkLst>
            <pc:docMk/>
            <pc:sldMk cId="3805336037" sldId="256"/>
            <ac:spMk id="11" creationId="{7407BCEF-B46A-4EDF-B929-F34B5E2C5069}"/>
          </ac:spMkLst>
        </pc:spChg>
        <pc:spChg chg="mod">
          <ac:chgData name="Volker Werling" userId="f174b9445bfc23ab" providerId="LiveId" clId="{E3E81B9E-5AB6-41F8-A05E-3FF801D88C1F}" dt="2019-01-17T18:13:45.082" v="75" actId="20577"/>
          <ac:spMkLst>
            <pc:docMk/>
            <pc:sldMk cId="3805336037" sldId="256"/>
            <ac:spMk id="13" creationId="{DE3FCD5A-539B-47E6-ABA9-C3AFCDF94772}"/>
          </ac:spMkLst>
        </pc:spChg>
        <pc:spChg chg="add mod">
          <ac:chgData name="Volker Werling" userId="f174b9445bfc23ab" providerId="LiveId" clId="{E3E81B9E-5AB6-41F8-A05E-3FF801D88C1F}" dt="2019-01-17T18:12:38.509" v="71" actId="14100"/>
          <ac:spMkLst>
            <pc:docMk/>
            <pc:sldMk cId="3805336037" sldId="256"/>
            <ac:spMk id="42" creationId="{81CF45B8-C30A-4AE2-9EB0-52270AB2BA10}"/>
          </ac:spMkLst>
        </pc:spChg>
        <pc:picChg chg="add mod modCrop">
          <ac:chgData name="Volker Werling" userId="f174b9445bfc23ab" providerId="LiveId" clId="{E3E81B9E-5AB6-41F8-A05E-3FF801D88C1F}" dt="2019-01-17T18:05:16.052" v="12" actId="1076"/>
          <ac:picMkLst>
            <pc:docMk/>
            <pc:sldMk cId="3805336037" sldId="256"/>
            <ac:picMk id="1026" creationId="{CFBCBC71-5156-448C-A666-710E7788AF2A}"/>
          </ac:picMkLst>
        </pc:picChg>
        <pc:picChg chg="add mod modCrop">
          <ac:chgData name="Volker Werling" userId="f174b9445bfc23ab" providerId="LiveId" clId="{E3E81B9E-5AB6-41F8-A05E-3FF801D88C1F}" dt="2019-01-17T18:07:10.677" v="29" actId="1076"/>
          <ac:picMkLst>
            <pc:docMk/>
            <pc:sldMk cId="3805336037" sldId="256"/>
            <ac:picMk id="1028" creationId="{D321F76D-53D2-41E2-A6A5-5CCA66DAD365}"/>
          </ac:picMkLst>
        </pc:picChg>
        <pc:picChg chg="add mod modCrop">
          <ac:chgData name="Volker Werling" userId="f174b9445bfc23ab" providerId="LiveId" clId="{E3E81B9E-5AB6-41F8-A05E-3FF801D88C1F}" dt="2019-01-17T18:09:44.475" v="44" actId="1076"/>
          <ac:picMkLst>
            <pc:docMk/>
            <pc:sldMk cId="3805336037" sldId="256"/>
            <ac:picMk id="1030" creationId="{5064AAFB-0D9A-461C-B71E-B281FAEA2DA1}"/>
          </ac:picMkLst>
        </pc:picChg>
        <pc:picChg chg="add mod">
          <ac:chgData name="Volker Werling" userId="f174b9445bfc23ab" providerId="LiveId" clId="{E3E81B9E-5AB6-41F8-A05E-3FF801D88C1F}" dt="2019-01-17T18:10:21.795" v="53" actId="1076"/>
          <ac:picMkLst>
            <pc:docMk/>
            <pc:sldMk cId="3805336037" sldId="256"/>
            <ac:picMk id="1032" creationId="{AF90C9C7-24A7-47E4-A3D9-4D6785D330C0}"/>
          </ac:picMkLst>
        </pc:picChg>
        <pc:picChg chg="add mod ord">
          <ac:chgData name="Volker Werling" userId="f174b9445bfc23ab" providerId="LiveId" clId="{E3E81B9E-5AB6-41F8-A05E-3FF801D88C1F}" dt="2019-01-17T18:12:44.465" v="72" actId="166"/>
          <ac:picMkLst>
            <pc:docMk/>
            <pc:sldMk cId="3805336037" sldId="256"/>
            <ac:picMk id="1034" creationId="{66F81803-40FB-4081-8F1A-B5F216229CF0}"/>
          </ac:picMkLst>
        </pc:picChg>
        <pc:picChg chg="add mod modCrop">
          <ac:chgData name="Volker Werling" userId="f174b9445bfc23ab" providerId="LiveId" clId="{E3E81B9E-5AB6-41F8-A05E-3FF801D88C1F}" dt="2019-01-17T18:12:55.604" v="74" actId="732"/>
          <ac:picMkLst>
            <pc:docMk/>
            <pc:sldMk cId="3805336037" sldId="256"/>
            <ac:picMk id="1036" creationId="{3BD3D081-33E4-4201-948C-537B83884686}"/>
          </ac:picMkLst>
        </pc:picChg>
        <pc:picChg chg="add mod modCrop">
          <ac:chgData name="Volker Werling" userId="f174b9445bfc23ab" providerId="LiveId" clId="{E3E81B9E-5AB6-41F8-A05E-3FF801D88C1F}" dt="2019-01-17T18:14:40.122" v="89" actId="1076"/>
          <ac:picMkLst>
            <pc:docMk/>
            <pc:sldMk cId="3805336037" sldId="256"/>
            <ac:picMk id="1038" creationId="{14B3269A-248C-4DCC-85C1-4FCC2635A5C0}"/>
          </ac:picMkLst>
        </pc:picChg>
        <pc:picChg chg="add mod modCrop">
          <ac:chgData name="Volker Werling" userId="f174b9445bfc23ab" providerId="LiveId" clId="{E3E81B9E-5AB6-41F8-A05E-3FF801D88C1F}" dt="2019-01-17T18:16:11.026" v="99" actId="1076"/>
          <ac:picMkLst>
            <pc:docMk/>
            <pc:sldMk cId="3805336037" sldId="256"/>
            <ac:picMk id="1040" creationId="{9E2593BC-3D49-4DCC-A60E-A3854E03CB1B}"/>
          </ac:picMkLst>
        </pc:picChg>
        <pc:cxnChg chg="mod">
          <ac:chgData name="Volker Werling" userId="f174b9445bfc23ab" providerId="LiveId" clId="{E3E81B9E-5AB6-41F8-A05E-3FF801D88C1F}" dt="2019-01-17T18:10:02.830" v="47" actId="14100"/>
          <ac:cxnSpMkLst>
            <pc:docMk/>
            <pc:sldMk cId="3805336037" sldId="256"/>
            <ac:cxnSpMk id="19" creationId="{0CE4A943-6574-49E1-88AB-C9EF630ED68C}"/>
          </ac:cxnSpMkLst>
        </pc:cxnChg>
        <pc:cxnChg chg="mod">
          <ac:chgData name="Volker Werling" userId="f174b9445bfc23ab" providerId="LiveId" clId="{E3E81B9E-5AB6-41F8-A05E-3FF801D88C1F}" dt="2019-01-17T18:10:02.830" v="47" actId="14100"/>
          <ac:cxnSpMkLst>
            <pc:docMk/>
            <pc:sldMk cId="3805336037" sldId="256"/>
            <ac:cxnSpMk id="22" creationId="{32999CE7-DF8C-4F51-B9E0-05D60C1D8335}"/>
          </ac:cxnSpMkLst>
        </pc:cxnChg>
        <pc:cxnChg chg="mod">
          <ac:chgData name="Volker Werling" userId="f174b9445bfc23ab" providerId="LiveId" clId="{E3E81B9E-5AB6-41F8-A05E-3FF801D88C1F}" dt="2019-01-17T18:07:01.003" v="26" actId="1076"/>
          <ac:cxnSpMkLst>
            <pc:docMk/>
            <pc:sldMk cId="3805336037" sldId="256"/>
            <ac:cxnSpMk id="26" creationId="{330517B7-AC9B-4B98-8998-9F4D2A42681D}"/>
          </ac:cxnSpMkLst>
        </pc:cxnChg>
        <pc:cxnChg chg="mod">
          <ac:chgData name="Volker Werling" userId="f174b9445bfc23ab" providerId="LiveId" clId="{E3E81B9E-5AB6-41F8-A05E-3FF801D88C1F}" dt="2019-01-17T18:04:26.754" v="1" actId="1076"/>
          <ac:cxnSpMkLst>
            <pc:docMk/>
            <pc:sldMk cId="3805336037" sldId="256"/>
            <ac:cxnSpMk id="32" creationId="{EFD84EDA-7D2B-497F-8F32-F1E90049E55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3FC6F-7AFD-4C98-B55A-F58E333AB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C03B35-A7F9-4F3F-A583-EBDF1BD0F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059F4F-8DA1-4CD2-ABE1-CA45BB5B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12D1-5878-4116-A454-B779D0C812B1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0C1A2C-F26E-45E5-B881-18BD5ACA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E1B80-C1DA-4AE2-A39D-2D87550C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A1D1-9C6B-497B-A55D-B997B7FA82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92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0F14D-09D9-4F70-990E-C79C1039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F76361-E345-4634-98BE-85BF8A26D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70059A-B428-4ED3-B4F5-0D220E54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12D1-5878-4116-A454-B779D0C812B1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C7BD2-A5C0-4C6E-AD06-0C4F1430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00C81D-BD60-46F4-A04B-79681B52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A1D1-9C6B-497B-A55D-B997B7FA82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6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1F1810-78FF-47A5-8AA4-797716CB0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3F3299-7057-4A42-B8E8-34F8014F7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14D24-A46F-4D1E-A10A-F36C0DB4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12D1-5878-4116-A454-B779D0C812B1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E05DE7-7058-49B0-9D33-C6493CF2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A3A52-B235-4AE1-BCA6-F05E844B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A1D1-9C6B-497B-A55D-B997B7FA82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89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B2971-4ECF-4515-993A-96D7FB68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AA352-D422-4467-868F-CBC78F21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A59D2-A5E5-4C9F-BBF4-91557C25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12D1-5878-4116-A454-B779D0C812B1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088F7A-9BAA-4E52-B515-DBD1F90E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279E78-0C65-4DF3-8ABF-340C901B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A1D1-9C6B-497B-A55D-B997B7FA82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06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0D38E-B09A-48E9-821A-2EAB0D2B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B55B0F-10CD-4974-8D58-A4147019E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179DF5-46D0-4344-8D98-A0AAE169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12D1-5878-4116-A454-B779D0C812B1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F43EB0-7136-4B51-92A5-BE17EAFE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C7D0F-C263-4332-9061-E5597F6D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A1D1-9C6B-497B-A55D-B997B7FA82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21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CA738-9103-4DCC-9DAF-EE1B0A38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9392F-D54E-4C91-B69C-64291E31D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8C7F1E-11B1-4AC5-A518-DDE1C7E6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C09376-7740-4F77-802D-C2059243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12D1-5878-4116-A454-B779D0C812B1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4DECCC-5EA0-474F-B5BF-C1245BC6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B41073-6C2D-47AE-97B8-C1224253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A1D1-9C6B-497B-A55D-B997B7FA82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43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B0742-5F26-4711-A715-A2012286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4D5DAA-18E8-4AC1-A86C-063ACA838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DBB3B7-085B-4A72-901C-7E3E68264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56986-C023-486E-B868-312C75792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E15826-0379-4027-A51D-51ABE8189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EB8B5-0AF6-4E89-B071-2B6028AA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12D1-5878-4116-A454-B779D0C812B1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83ABDA-727D-4980-A9F9-71810712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DC0CC9-3C1D-4EBF-9A8D-92591CF3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A1D1-9C6B-497B-A55D-B997B7FA82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51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CAD2D-95DD-46E4-B756-4DA60627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76DCE6-A295-4E3C-88AD-8376F3EB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12D1-5878-4116-A454-B779D0C812B1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F060A0-90C0-47C6-919D-D9B42C2C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F25304-971D-4E66-9B1E-7BFEF9D1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A1D1-9C6B-497B-A55D-B997B7FA82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86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4B7775-7953-4C30-BD6B-9AC80834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12D1-5878-4116-A454-B779D0C812B1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606927-1C5B-426B-9860-578135BB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3A82E1-1360-4121-A1B3-EC76B610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A1D1-9C6B-497B-A55D-B997B7FA82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1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04A8E-D01A-4959-90AF-20997F4F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E4754-E352-425D-B955-512BDBE8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E13D67-AFF4-40D2-8B13-AAC004D17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4B6A01-7440-49C9-A949-E500C632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12D1-5878-4116-A454-B779D0C812B1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23BCDC-9870-4A05-9825-51D016E2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D8F9A-411D-4735-B58F-345815B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A1D1-9C6B-497B-A55D-B997B7FA82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96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245B1-A254-4F71-92AD-49D2ABDB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BB9F3E-A260-45D1-9A57-259785F31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3F0C70-F91B-4B8F-9D16-DC196A78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F81310-F25B-4B3C-AD1D-EE0C8993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12D1-5878-4116-A454-B779D0C812B1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50882C-528A-4A6C-AD78-46A61CD8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7611D8-14E3-467F-8E5E-2135A0C8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A1D1-9C6B-497B-A55D-B997B7FA82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64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5BCF21-A838-414F-AEB5-0B4567C0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4869C2-C11C-4A68-8602-AD1912FB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28CDC-4F77-492E-BD35-EF3D34D88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12D1-5878-4116-A454-B779D0C812B1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D1A694-B184-4B30-8320-76FA05563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8FAFD9-E565-4D08-A7F3-F27148CF0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A1D1-9C6B-497B-A55D-B997B7FA82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407BCEF-B46A-4EDF-B929-F34B5E2C5069}"/>
              </a:ext>
            </a:extLst>
          </p:cNvPr>
          <p:cNvSpPr/>
          <p:nvPr/>
        </p:nvSpPr>
        <p:spPr>
          <a:xfrm>
            <a:off x="904007" y="2013359"/>
            <a:ext cx="7887655" cy="44797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Google Cloud Platform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B51FFB-B072-402A-A3B1-F00218BB247D}"/>
              </a:ext>
            </a:extLst>
          </p:cNvPr>
          <p:cNvSpPr/>
          <p:nvPr/>
        </p:nvSpPr>
        <p:spPr>
          <a:xfrm>
            <a:off x="1248232" y="3185463"/>
            <a:ext cx="1804737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F5E392F-77A6-4180-920D-82EC22FD9C01}"/>
              </a:ext>
            </a:extLst>
          </p:cNvPr>
          <p:cNvSpPr/>
          <p:nvPr/>
        </p:nvSpPr>
        <p:spPr>
          <a:xfrm>
            <a:off x="1248233" y="4729515"/>
            <a:ext cx="1804737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E998DBD-681E-421E-996E-C727AC0DF96F}"/>
              </a:ext>
            </a:extLst>
          </p:cNvPr>
          <p:cNvSpPr/>
          <p:nvPr/>
        </p:nvSpPr>
        <p:spPr>
          <a:xfrm>
            <a:off x="4002581" y="2575862"/>
            <a:ext cx="4475746" cy="36977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Firebase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226A57-1AD6-404C-8229-3FD7A327FB41}"/>
              </a:ext>
            </a:extLst>
          </p:cNvPr>
          <p:cNvSpPr/>
          <p:nvPr/>
        </p:nvSpPr>
        <p:spPr>
          <a:xfrm>
            <a:off x="5338085" y="3185463"/>
            <a:ext cx="1804737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FireStore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65EC9C-5BFA-4938-AAB5-D5938D9A56F3}"/>
              </a:ext>
            </a:extLst>
          </p:cNvPr>
          <p:cNvSpPr/>
          <p:nvPr/>
        </p:nvSpPr>
        <p:spPr>
          <a:xfrm>
            <a:off x="5097896" y="4739542"/>
            <a:ext cx="2285115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8EC971-1F2B-4878-AE22-C21D4EE4C4C5}"/>
              </a:ext>
            </a:extLst>
          </p:cNvPr>
          <p:cNvSpPr/>
          <p:nvPr/>
        </p:nvSpPr>
        <p:spPr>
          <a:xfrm>
            <a:off x="9427938" y="4729515"/>
            <a:ext cx="1804737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083D7FC-7B8A-4460-A577-1A464E0C6ED4}"/>
              </a:ext>
            </a:extLst>
          </p:cNvPr>
          <p:cNvSpPr/>
          <p:nvPr/>
        </p:nvSpPr>
        <p:spPr>
          <a:xfrm>
            <a:off x="9427937" y="3205514"/>
            <a:ext cx="1804737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Stundenplan-Import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E3FCD5A-539B-47E6-ABA9-C3AFCDF94772}"/>
              </a:ext>
            </a:extLst>
          </p:cNvPr>
          <p:cNvSpPr/>
          <p:nvPr/>
        </p:nvSpPr>
        <p:spPr>
          <a:xfrm>
            <a:off x="1248232" y="364920"/>
            <a:ext cx="1804737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D36DE40-4B32-4562-8AFC-B499AA18AE05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2150601" y="1584120"/>
            <a:ext cx="0" cy="160134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CE4A943-6574-49E1-88AB-C9EF630ED68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150601" y="4404663"/>
            <a:ext cx="1" cy="32485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999CE7-DF8C-4F51-B9E0-05D60C1D833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052970" y="5339115"/>
            <a:ext cx="2044926" cy="1002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30517B7-AC9B-4B98-8998-9F4D2A42681D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6240454" y="4404663"/>
            <a:ext cx="0" cy="33487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B720167-C3FB-42BF-9B47-EE79B53B202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0330306" y="4424714"/>
            <a:ext cx="1" cy="30480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FD84EDA-7D2B-497F-8F32-F1E90049E559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7142822" y="3795063"/>
            <a:ext cx="2285115" cy="2005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ildergebnis fÃ¼r firebase firestore">
            <a:extLst>
              <a:ext uri="{FF2B5EF4-FFF2-40B4-BE49-F238E27FC236}">
                <a16:creationId xmlns:a16="http://schemas.microsoft.com/office/drawing/2014/main" id="{CFBCBC71-5156-448C-A666-710E7788A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7" r="10779"/>
          <a:stretch/>
        </p:blipFill>
        <p:spPr bwMode="auto">
          <a:xfrm>
            <a:off x="5397819" y="3475359"/>
            <a:ext cx="1685269" cy="63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firebase cloud function">
            <a:extLst>
              <a:ext uri="{FF2B5EF4-FFF2-40B4-BE49-F238E27FC236}">
                <a16:creationId xmlns:a16="http://schemas.microsoft.com/office/drawing/2014/main" id="{D321F76D-53D2-41E2-A6A5-5CCA66DAD3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8" t="23071" r="11617" b="25594"/>
          <a:stretch/>
        </p:blipFill>
        <p:spPr bwMode="auto">
          <a:xfrm>
            <a:off x="5240157" y="5048396"/>
            <a:ext cx="2000592" cy="61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google assistant">
            <a:extLst>
              <a:ext uri="{FF2B5EF4-FFF2-40B4-BE49-F238E27FC236}">
                <a16:creationId xmlns:a16="http://schemas.microsoft.com/office/drawing/2014/main" id="{5064AAFB-0D9A-461C-B71E-B281FAEA2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8" t="16385" r="28403" b="25324"/>
          <a:stretch/>
        </p:blipFill>
        <p:spPr bwMode="auto">
          <a:xfrm>
            <a:off x="1416042" y="3247686"/>
            <a:ext cx="1469117" cy="113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dialogflow">
            <a:extLst>
              <a:ext uri="{FF2B5EF4-FFF2-40B4-BE49-F238E27FC236}">
                <a16:creationId xmlns:a16="http://schemas.microsoft.com/office/drawing/2014/main" id="{AF90C9C7-24A7-47E4-A3D9-4D6785D33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40" y="5153609"/>
            <a:ext cx="1419521" cy="37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Ã¼r hochschule mannheim stundenplan">
            <a:extLst>
              <a:ext uri="{FF2B5EF4-FFF2-40B4-BE49-F238E27FC236}">
                <a16:creationId xmlns:a16="http://schemas.microsoft.com/office/drawing/2014/main" id="{3BD3D081-33E4-4201-948C-537B83884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54"/>
          <a:stretch/>
        </p:blipFill>
        <p:spPr bwMode="auto">
          <a:xfrm>
            <a:off x="9608885" y="5048396"/>
            <a:ext cx="1485835" cy="7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81CF45B8-C30A-4AE2-9EB0-52270AB2BA10}"/>
              </a:ext>
            </a:extLst>
          </p:cNvPr>
          <p:cNvSpPr/>
          <p:nvPr/>
        </p:nvSpPr>
        <p:spPr>
          <a:xfrm>
            <a:off x="9573642" y="4960620"/>
            <a:ext cx="374268" cy="37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4" name="Picture 10" descr="Bildergebnis fÃ¼r hochschule mannheim">
            <a:extLst>
              <a:ext uri="{FF2B5EF4-FFF2-40B4-BE49-F238E27FC236}">
                <a16:creationId xmlns:a16="http://schemas.microsoft.com/office/drawing/2014/main" id="{66F81803-40FB-4081-8F1A-B5F216229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642" y="4900321"/>
            <a:ext cx="1417724" cy="43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ergebnis fÃ¼r google assistant smartphone">
            <a:extLst>
              <a:ext uri="{FF2B5EF4-FFF2-40B4-BE49-F238E27FC236}">
                <a16:creationId xmlns:a16="http://schemas.microsoft.com/office/drawing/2014/main" id="{14B3269A-248C-4DCC-85C1-4FCC2635A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8" t="10870" r="52880" b="10290"/>
          <a:stretch/>
        </p:blipFill>
        <p:spPr bwMode="auto">
          <a:xfrm>
            <a:off x="1873277" y="460206"/>
            <a:ext cx="554645" cy="101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dergebnis fÃ¼r jsoup">
            <a:extLst>
              <a:ext uri="{FF2B5EF4-FFF2-40B4-BE49-F238E27FC236}">
                <a16:creationId xmlns:a16="http://schemas.microsoft.com/office/drawing/2014/main" id="{9E2593BC-3D49-4DCC-A60E-A3854E03C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35942" r="21452" b="39267"/>
          <a:stretch/>
        </p:blipFill>
        <p:spPr bwMode="auto">
          <a:xfrm>
            <a:off x="10330305" y="4043458"/>
            <a:ext cx="757682" cy="24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33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Violet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Volker Werling</dc:creator>
  <cp:lastModifiedBy>Volker Werling</cp:lastModifiedBy>
  <cp:revision>1</cp:revision>
  <dcterms:created xsi:type="dcterms:W3CDTF">2019-01-17T10:52:55Z</dcterms:created>
  <dcterms:modified xsi:type="dcterms:W3CDTF">2019-01-17T18:16:25Z</dcterms:modified>
</cp:coreProperties>
</file>