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7" r:id="rId2"/>
    <p:sldId id="258" r:id="rId3"/>
    <p:sldId id="260" r:id="rId4"/>
    <p:sldId id="263" r:id="rId5"/>
    <p:sldId id="281" r:id="rId6"/>
    <p:sldId id="261" r:id="rId7"/>
    <p:sldId id="262" r:id="rId8"/>
    <p:sldId id="270" r:id="rId9"/>
    <p:sldId id="264" r:id="rId10"/>
    <p:sldId id="274" r:id="rId11"/>
    <p:sldId id="265" r:id="rId12"/>
    <p:sldId id="285" r:id="rId13"/>
    <p:sldId id="268" r:id="rId14"/>
    <p:sldId id="269" r:id="rId15"/>
    <p:sldId id="275" r:id="rId16"/>
    <p:sldId id="283" r:id="rId17"/>
    <p:sldId id="276" r:id="rId18"/>
    <p:sldId id="266" r:id="rId19"/>
    <p:sldId id="277" r:id="rId20"/>
    <p:sldId id="278" r:id="rId21"/>
    <p:sldId id="267" r:id="rId22"/>
    <p:sldId id="279" r:id="rId23"/>
    <p:sldId id="284" r:id="rId24"/>
    <p:sldId id="272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lker Werling" initials="VW" lastIdx="1" clrIdx="0">
    <p:extLst>
      <p:ext uri="{19B8F6BF-5375-455C-9EA6-DF929625EA0E}">
        <p15:presenceInfo xmlns:p15="http://schemas.microsoft.com/office/powerpoint/2012/main" userId="f174b9445bfc23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C2C"/>
    <a:srgbClr val="FFFFFF"/>
    <a:srgbClr val="262626"/>
    <a:srgbClr val="591201"/>
    <a:srgbClr val="AA35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799F7-7FD7-4B7D-BB5B-EBF433E9C761}" v="582" dt="2019-01-15T12:10:06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97" autoAdjust="0"/>
  </p:normalViewPr>
  <p:slideViewPr>
    <p:cSldViewPr snapToGrid="0">
      <p:cViewPr varScale="1">
        <p:scale>
          <a:sx n="87" d="100"/>
          <a:sy n="87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lker Werling" userId="f174b9445bfc23ab" providerId="LiveId" clId="{ADE799F7-7FD7-4B7D-BB5B-EBF433E9C761}"/>
    <pc:docChg chg="undo redo custSel mod addSld delSld modSld sldOrd">
      <pc:chgData name="Volker Werling" userId="f174b9445bfc23ab" providerId="LiveId" clId="{ADE799F7-7FD7-4B7D-BB5B-EBF433E9C761}" dt="2019-01-15T13:25:30.793" v="6783" actId="20577"/>
      <pc:docMkLst>
        <pc:docMk/>
      </pc:docMkLst>
      <pc:sldChg chg="delSp modSp">
        <pc:chgData name="Volker Werling" userId="f174b9445bfc23ab" providerId="LiveId" clId="{ADE799F7-7FD7-4B7D-BB5B-EBF433E9C761}" dt="2019-01-15T13:04:49.230" v="6771" actId="478"/>
        <pc:sldMkLst>
          <pc:docMk/>
          <pc:sldMk cId="3286472244" sldId="257"/>
        </pc:sldMkLst>
        <pc:spChg chg="mod">
          <ac:chgData name="Volker Werling" userId="f174b9445bfc23ab" providerId="LiveId" clId="{ADE799F7-7FD7-4B7D-BB5B-EBF433E9C761}" dt="2019-01-14T20:36:56.651" v="210" actId="20577"/>
          <ac:spMkLst>
            <pc:docMk/>
            <pc:sldMk cId="3286472244" sldId="257"/>
            <ac:spMk id="2" creationId="{6DC5D8E0-F0CD-4984-BF20-D5EDD6E36D6E}"/>
          </ac:spMkLst>
        </pc:spChg>
        <pc:spChg chg="del">
          <ac:chgData name="Volker Werling" userId="f174b9445bfc23ab" providerId="LiveId" clId="{ADE799F7-7FD7-4B7D-BB5B-EBF433E9C761}" dt="2019-01-15T13:04:49.230" v="6771" actId="478"/>
          <ac:spMkLst>
            <pc:docMk/>
            <pc:sldMk cId="3286472244" sldId="257"/>
            <ac:spMk id="3" creationId="{2E0F8262-3FD6-44AF-9CDF-F7E77D48F5C9}"/>
          </ac:spMkLst>
        </pc:spChg>
      </pc:sldChg>
      <pc:sldChg chg="modSp">
        <pc:chgData name="Volker Werling" userId="f174b9445bfc23ab" providerId="LiveId" clId="{ADE799F7-7FD7-4B7D-BB5B-EBF433E9C761}" dt="2019-01-15T12:48:03.610" v="6740" actId="20577"/>
        <pc:sldMkLst>
          <pc:docMk/>
          <pc:sldMk cId="356779775" sldId="258"/>
        </pc:sldMkLst>
        <pc:spChg chg="mod">
          <ac:chgData name="Volker Werling" userId="f174b9445bfc23ab" providerId="LiveId" clId="{ADE799F7-7FD7-4B7D-BB5B-EBF433E9C761}" dt="2019-01-14T20:15:32.562" v="49" actId="790"/>
          <ac:spMkLst>
            <pc:docMk/>
            <pc:sldMk cId="356779775" sldId="258"/>
            <ac:spMk id="2" creationId="{2B132874-CF2C-4AF4-A215-B3596367122E}"/>
          </ac:spMkLst>
        </pc:spChg>
        <pc:spChg chg="mod">
          <ac:chgData name="Volker Werling" userId="f174b9445bfc23ab" providerId="LiveId" clId="{ADE799F7-7FD7-4B7D-BB5B-EBF433E9C761}" dt="2019-01-15T12:48:03.610" v="6740" actId="20577"/>
          <ac:spMkLst>
            <pc:docMk/>
            <pc:sldMk cId="356779775" sldId="258"/>
            <ac:spMk id="3" creationId="{9BBFECA7-8275-4DFB-87B9-F98D5226B14F}"/>
          </ac:spMkLst>
        </pc:spChg>
      </pc:sldChg>
      <pc:sldChg chg="modSp add del">
        <pc:chgData name="Volker Werling" userId="f174b9445bfc23ab" providerId="LiveId" clId="{ADE799F7-7FD7-4B7D-BB5B-EBF433E9C761}" dt="2019-01-14T20:51:09.428" v="513" actId="2696"/>
        <pc:sldMkLst>
          <pc:docMk/>
          <pc:sldMk cId="3234272275" sldId="259"/>
        </pc:sldMkLst>
        <pc:spChg chg="mod">
          <ac:chgData name="Volker Werling" userId="f174b9445bfc23ab" providerId="LiveId" clId="{ADE799F7-7FD7-4B7D-BB5B-EBF433E9C761}" dt="2019-01-14T20:37:17.683" v="231" actId="20577"/>
          <ac:spMkLst>
            <pc:docMk/>
            <pc:sldMk cId="3234272275" sldId="259"/>
            <ac:spMk id="2" creationId="{1F4DD24A-3427-495D-8ADB-63C6BBCCF08F}"/>
          </ac:spMkLst>
        </pc:spChg>
        <pc:spChg chg="mod">
          <ac:chgData name="Volker Werling" userId="f174b9445bfc23ab" providerId="LiveId" clId="{ADE799F7-7FD7-4B7D-BB5B-EBF433E9C761}" dt="2019-01-14T20:42:34.035" v="322" actId="20577"/>
          <ac:spMkLst>
            <pc:docMk/>
            <pc:sldMk cId="3234272275" sldId="259"/>
            <ac:spMk id="3" creationId="{B331BF50-F10A-4B5B-950D-F15EEEE6DD00}"/>
          </ac:spMkLst>
        </pc:spChg>
      </pc:sldChg>
      <pc:sldChg chg="modSp add del">
        <pc:chgData name="Volker Werling" userId="f174b9445bfc23ab" providerId="LiveId" clId="{ADE799F7-7FD7-4B7D-BB5B-EBF433E9C761}" dt="2019-01-14T20:47:32.872" v="349" actId="2696"/>
        <pc:sldMkLst>
          <pc:docMk/>
          <pc:sldMk cId="1025519483" sldId="260"/>
        </pc:sldMkLst>
        <pc:spChg chg="mod">
          <ac:chgData name="Volker Werling" userId="f174b9445bfc23ab" providerId="LiveId" clId="{ADE799F7-7FD7-4B7D-BB5B-EBF433E9C761}" dt="2019-01-14T20:45:30.127" v="348" actId="20577"/>
          <ac:spMkLst>
            <pc:docMk/>
            <pc:sldMk cId="1025519483" sldId="260"/>
            <ac:spMk id="2" creationId="{A4899C5F-3AFD-4249-90DF-621C95DF3F17}"/>
          </ac:spMkLst>
        </pc:spChg>
      </pc:sldChg>
      <pc:sldChg chg="addSp delSp modSp add">
        <pc:chgData name="Volker Werling" userId="f174b9445bfc23ab" providerId="LiveId" clId="{ADE799F7-7FD7-4B7D-BB5B-EBF433E9C761}" dt="2019-01-15T12:14:19.995" v="6689" actId="20577"/>
        <pc:sldMkLst>
          <pc:docMk/>
          <pc:sldMk cId="2468096269" sldId="260"/>
        </pc:sldMkLst>
        <pc:spChg chg="mod">
          <ac:chgData name="Volker Werling" userId="f174b9445bfc23ab" providerId="LiveId" clId="{ADE799F7-7FD7-4B7D-BB5B-EBF433E9C761}" dt="2019-01-14T20:47:41.328" v="362" actId="20577"/>
          <ac:spMkLst>
            <pc:docMk/>
            <pc:sldMk cId="2468096269" sldId="260"/>
            <ac:spMk id="2" creationId="{A73F3657-E0B2-4319-99FE-4C18DD752B04}"/>
          </ac:spMkLst>
        </pc:spChg>
        <pc:spChg chg="mod">
          <ac:chgData name="Volker Werling" userId="f174b9445bfc23ab" providerId="LiveId" clId="{ADE799F7-7FD7-4B7D-BB5B-EBF433E9C761}" dt="2019-01-15T12:14:19.995" v="6689" actId="20577"/>
          <ac:spMkLst>
            <pc:docMk/>
            <pc:sldMk cId="2468096269" sldId="260"/>
            <ac:spMk id="3" creationId="{E73CB29C-399B-4BBD-9D0A-9DD220739007}"/>
          </ac:spMkLst>
        </pc:spChg>
        <pc:spChg chg="mod">
          <ac:chgData name="Volker Werling" userId="f174b9445bfc23ab" providerId="LiveId" clId="{ADE799F7-7FD7-4B7D-BB5B-EBF433E9C761}" dt="2019-01-14T21:00:41.750" v="570" actId="1076"/>
          <ac:spMkLst>
            <pc:docMk/>
            <pc:sldMk cId="2468096269" sldId="260"/>
            <ac:spMk id="5" creationId="{17EF2A6F-53EA-43FF-B898-EB07D3D7DF72}"/>
          </ac:spMkLst>
        </pc:spChg>
        <pc:spChg chg="add mod">
          <ac:chgData name="Volker Werling" userId="f174b9445bfc23ab" providerId="LiveId" clId="{ADE799F7-7FD7-4B7D-BB5B-EBF433E9C761}" dt="2019-01-14T21:05:05.237" v="805" actId="164"/>
          <ac:spMkLst>
            <pc:docMk/>
            <pc:sldMk cId="2468096269" sldId="260"/>
            <ac:spMk id="7" creationId="{1C209361-D57E-4725-9497-3F23AD7C81C0}"/>
          </ac:spMkLst>
        </pc:spChg>
        <pc:spChg chg="add del mod">
          <ac:chgData name="Volker Werling" userId="f174b9445bfc23ab" providerId="LiveId" clId="{ADE799F7-7FD7-4B7D-BB5B-EBF433E9C761}" dt="2019-01-14T21:01:05.012" v="581" actId="478"/>
          <ac:spMkLst>
            <pc:docMk/>
            <pc:sldMk cId="2468096269" sldId="260"/>
            <ac:spMk id="8" creationId="{E40A27EB-C997-42D1-9BE6-15AF9C7F890C}"/>
          </ac:spMkLst>
        </pc:spChg>
        <pc:spChg chg="add del mod">
          <ac:chgData name="Volker Werling" userId="f174b9445bfc23ab" providerId="LiveId" clId="{ADE799F7-7FD7-4B7D-BB5B-EBF433E9C761}" dt="2019-01-14T21:01:03.465" v="580" actId="478"/>
          <ac:spMkLst>
            <pc:docMk/>
            <pc:sldMk cId="2468096269" sldId="260"/>
            <ac:spMk id="9" creationId="{20BBA150-DBC3-4D1F-9520-8694B8780D04}"/>
          </ac:spMkLst>
        </pc:spChg>
        <pc:spChg chg="add del mod">
          <ac:chgData name="Volker Werling" userId="f174b9445bfc23ab" providerId="LiveId" clId="{ADE799F7-7FD7-4B7D-BB5B-EBF433E9C761}" dt="2019-01-14T21:01:03.465" v="580" actId="478"/>
          <ac:spMkLst>
            <pc:docMk/>
            <pc:sldMk cId="2468096269" sldId="260"/>
            <ac:spMk id="10" creationId="{EA53B845-2CE5-451D-9814-04CEF2D4FFAE}"/>
          </ac:spMkLst>
        </pc:spChg>
        <pc:spChg chg="add mod">
          <ac:chgData name="Volker Werling" userId="f174b9445bfc23ab" providerId="LiveId" clId="{ADE799F7-7FD7-4B7D-BB5B-EBF433E9C761}" dt="2019-01-14T21:05:05.237" v="805" actId="164"/>
          <ac:spMkLst>
            <pc:docMk/>
            <pc:sldMk cId="2468096269" sldId="260"/>
            <ac:spMk id="11" creationId="{238A29ED-79A5-4462-845E-2131AAD0EDBF}"/>
          </ac:spMkLst>
        </pc:spChg>
        <pc:spChg chg="add del">
          <ac:chgData name="Volker Werling" userId="f174b9445bfc23ab" providerId="LiveId" clId="{ADE799F7-7FD7-4B7D-BB5B-EBF433E9C761}" dt="2019-01-14T21:01:08.691" v="586"/>
          <ac:spMkLst>
            <pc:docMk/>
            <pc:sldMk cId="2468096269" sldId="260"/>
            <ac:spMk id="12" creationId="{7F8B594E-7130-4B3F-95A3-2080025E5A08}"/>
          </ac:spMkLst>
        </pc:spChg>
        <pc:spChg chg="add del">
          <ac:chgData name="Volker Werling" userId="f174b9445bfc23ab" providerId="LiveId" clId="{ADE799F7-7FD7-4B7D-BB5B-EBF433E9C761}" dt="2019-01-14T21:01:08.556" v="585"/>
          <ac:spMkLst>
            <pc:docMk/>
            <pc:sldMk cId="2468096269" sldId="260"/>
            <ac:spMk id="13" creationId="{4EA78723-5234-4697-9DA8-80F2F71ECEC9}"/>
          </ac:spMkLst>
        </pc:spChg>
        <pc:spChg chg="add mod">
          <ac:chgData name="Volker Werling" userId="f174b9445bfc23ab" providerId="LiveId" clId="{ADE799F7-7FD7-4B7D-BB5B-EBF433E9C761}" dt="2019-01-14T21:05:05.237" v="805" actId="164"/>
          <ac:spMkLst>
            <pc:docMk/>
            <pc:sldMk cId="2468096269" sldId="260"/>
            <ac:spMk id="14" creationId="{60E4F5D0-7642-43B5-8B1D-D1DB12D31F20}"/>
          </ac:spMkLst>
        </pc:spChg>
        <pc:spChg chg="add mod">
          <ac:chgData name="Volker Werling" userId="f174b9445bfc23ab" providerId="LiveId" clId="{ADE799F7-7FD7-4B7D-BB5B-EBF433E9C761}" dt="2019-01-14T21:05:05.237" v="805" actId="164"/>
          <ac:spMkLst>
            <pc:docMk/>
            <pc:sldMk cId="2468096269" sldId="260"/>
            <ac:spMk id="15" creationId="{C08807B9-A79F-4D4F-BFCC-082860FC182C}"/>
          </ac:spMkLst>
        </pc:spChg>
        <pc:spChg chg="add mod">
          <ac:chgData name="Volker Werling" userId="f174b9445bfc23ab" providerId="LiveId" clId="{ADE799F7-7FD7-4B7D-BB5B-EBF433E9C761}" dt="2019-01-14T21:05:05.237" v="805" actId="164"/>
          <ac:spMkLst>
            <pc:docMk/>
            <pc:sldMk cId="2468096269" sldId="260"/>
            <ac:spMk id="23" creationId="{EB474307-A325-4DE9-A690-11BD4224C447}"/>
          </ac:spMkLst>
        </pc:spChg>
        <pc:grpChg chg="add mod">
          <ac:chgData name="Volker Werling" userId="f174b9445bfc23ab" providerId="LiveId" clId="{ADE799F7-7FD7-4B7D-BB5B-EBF433E9C761}" dt="2019-01-14T21:05:14.674" v="808" actId="1076"/>
          <ac:grpSpMkLst>
            <pc:docMk/>
            <pc:sldMk cId="2468096269" sldId="260"/>
            <ac:grpSpMk id="25" creationId="{1AB95843-DEA0-4E23-9049-11E94227B7E1}"/>
          </ac:grpSpMkLst>
        </pc:grpChg>
        <pc:cxnChg chg="add mod">
          <ac:chgData name="Volker Werling" userId="f174b9445bfc23ab" providerId="LiveId" clId="{ADE799F7-7FD7-4B7D-BB5B-EBF433E9C761}" dt="2019-01-14T21:44:21.492" v="1467" actId="1582"/>
          <ac:cxnSpMkLst>
            <pc:docMk/>
            <pc:sldMk cId="2468096269" sldId="260"/>
            <ac:cxnSpMk id="17" creationId="{63F7BDD3-E6CE-4541-AC46-0B3733BCFF38}"/>
          </ac:cxnSpMkLst>
        </pc:cxnChg>
        <pc:cxnChg chg="add mod">
          <ac:chgData name="Volker Werling" userId="f174b9445bfc23ab" providerId="LiveId" clId="{ADE799F7-7FD7-4B7D-BB5B-EBF433E9C761}" dt="2019-01-14T21:44:21.492" v="1467" actId="1582"/>
          <ac:cxnSpMkLst>
            <pc:docMk/>
            <pc:sldMk cId="2468096269" sldId="260"/>
            <ac:cxnSpMk id="21" creationId="{FF7430CF-9945-43F9-A04F-4A4A755BAB89}"/>
          </ac:cxnSpMkLst>
        </pc:cxnChg>
        <pc:cxnChg chg="add mod">
          <ac:chgData name="Volker Werling" userId="f174b9445bfc23ab" providerId="LiveId" clId="{ADE799F7-7FD7-4B7D-BB5B-EBF433E9C761}" dt="2019-01-14T21:44:21.492" v="1467" actId="1582"/>
          <ac:cxnSpMkLst>
            <pc:docMk/>
            <pc:sldMk cId="2468096269" sldId="260"/>
            <ac:cxnSpMk id="22" creationId="{B8167BA9-8C27-4AA5-B6FA-06BFBDAA7986}"/>
          </ac:cxnSpMkLst>
        </pc:cxnChg>
        <pc:cxnChg chg="add mod">
          <ac:chgData name="Volker Werling" userId="f174b9445bfc23ab" providerId="LiveId" clId="{ADE799F7-7FD7-4B7D-BB5B-EBF433E9C761}" dt="2019-01-14T21:44:21.492" v="1467" actId="1582"/>
          <ac:cxnSpMkLst>
            <pc:docMk/>
            <pc:sldMk cId="2468096269" sldId="260"/>
            <ac:cxnSpMk id="24" creationId="{ADA47C37-7C5D-4B7F-8948-ADCF3A8992AF}"/>
          </ac:cxnSpMkLst>
        </pc:cxnChg>
      </pc:sldChg>
      <pc:sldChg chg="addSp delSp modSp add">
        <pc:chgData name="Volker Werling" userId="f174b9445bfc23ab" providerId="LiveId" clId="{ADE799F7-7FD7-4B7D-BB5B-EBF433E9C761}" dt="2019-01-15T13:25:30.793" v="6783" actId="20577"/>
        <pc:sldMkLst>
          <pc:docMk/>
          <pc:sldMk cId="868488833" sldId="261"/>
        </pc:sldMkLst>
        <pc:spChg chg="mod ord">
          <ac:chgData name="Volker Werling" userId="f174b9445bfc23ab" providerId="LiveId" clId="{ADE799F7-7FD7-4B7D-BB5B-EBF433E9C761}" dt="2019-01-15T13:25:30.793" v="6783" actId="20577"/>
          <ac:spMkLst>
            <pc:docMk/>
            <pc:sldMk cId="868488833" sldId="261"/>
            <ac:spMk id="2" creationId="{CC2093A7-3A15-46D1-820B-A6E8D762A175}"/>
          </ac:spMkLst>
        </pc:spChg>
        <pc:spChg chg="del">
          <ac:chgData name="Volker Werling" userId="f174b9445bfc23ab" providerId="LiveId" clId="{ADE799F7-7FD7-4B7D-BB5B-EBF433E9C761}" dt="2019-01-15T11:17:54.844" v="4264" actId="478"/>
          <ac:spMkLst>
            <pc:docMk/>
            <pc:sldMk cId="868488833" sldId="261"/>
            <ac:spMk id="3" creationId="{C18B2F62-D61F-4AF0-9A39-F552EF2C40DF}"/>
          </ac:spMkLst>
        </pc:spChg>
        <pc:spChg chg="add mod">
          <ac:chgData name="Volker Werling" userId="f174b9445bfc23ab" providerId="LiveId" clId="{ADE799F7-7FD7-4B7D-BB5B-EBF433E9C761}" dt="2019-01-14T22:32:30.967" v="2041" actId="164"/>
          <ac:spMkLst>
            <pc:docMk/>
            <pc:sldMk cId="868488833" sldId="261"/>
            <ac:spMk id="37" creationId="{FCEFBED1-6C50-413D-A9FB-6B380A52D359}"/>
          </ac:spMkLst>
        </pc:spChg>
        <pc:spChg chg="add mod">
          <ac:chgData name="Volker Werling" userId="f174b9445bfc23ab" providerId="LiveId" clId="{ADE799F7-7FD7-4B7D-BB5B-EBF433E9C761}" dt="2019-01-14T22:32:30.967" v="2041" actId="164"/>
          <ac:spMkLst>
            <pc:docMk/>
            <pc:sldMk cId="868488833" sldId="261"/>
            <ac:spMk id="38" creationId="{D572C731-88D7-4519-B173-93E310C99CA6}"/>
          </ac:spMkLst>
        </pc:spChg>
        <pc:spChg chg="add mod">
          <ac:chgData name="Volker Werling" userId="f174b9445bfc23ab" providerId="LiveId" clId="{ADE799F7-7FD7-4B7D-BB5B-EBF433E9C761}" dt="2019-01-14T22:32:30.967" v="2041" actId="164"/>
          <ac:spMkLst>
            <pc:docMk/>
            <pc:sldMk cId="868488833" sldId="261"/>
            <ac:spMk id="39" creationId="{1C8A641C-37F2-4F9A-BD31-25E6FBFDBA3F}"/>
          </ac:spMkLst>
        </pc:spChg>
        <pc:spChg chg="add del mod ord">
          <ac:chgData name="Volker Werling" userId="f174b9445bfc23ab" providerId="LiveId" clId="{ADE799F7-7FD7-4B7D-BB5B-EBF433E9C761}" dt="2019-01-15T11:17:52.312" v="4263"/>
          <ac:spMkLst>
            <pc:docMk/>
            <pc:sldMk cId="868488833" sldId="261"/>
            <ac:spMk id="41" creationId="{A324B45D-75E2-4B95-B3E2-56289E7CCC67}"/>
          </ac:spMkLst>
        </pc:spChg>
        <pc:spChg chg="add mod">
          <ac:chgData name="Volker Werling" userId="f174b9445bfc23ab" providerId="LiveId" clId="{ADE799F7-7FD7-4B7D-BB5B-EBF433E9C761}" dt="2019-01-14T22:36:38.137" v="2146" actId="1076"/>
          <ac:spMkLst>
            <pc:docMk/>
            <pc:sldMk cId="868488833" sldId="261"/>
            <ac:spMk id="52" creationId="{4A1C7F0E-0AFD-4ECE-98A1-C0EB5626A663}"/>
          </ac:spMkLst>
        </pc:spChg>
        <pc:spChg chg="add del">
          <ac:chgData name="Volker Werling" userId="f174b9445bfc23ab" providerId="LiveId" clId="{ADE799F7-7FD7-4B7D-BB5B-EBF433E9C761}" dt="2019-01-14T22:35:42.641" v="2137"/>
          <ac:spMkLst>
            <pc:docMk/>
            <pc:sldMk cId="868488833" sldId="261"/>
            <ac:spMk id="53" creationId="{388F1CA9-346D-4216-BA95-83FF8212A3CA}"/>
          </ac:spMkLst>
        </pc:spChg>
        <pc:spChg chg="add mod">
          <ac:chgData name="Volker Werling" userId="f174b9445bfc23ab" providerId="LiveId" clId="{ADE799F7-7FD7-4B7D-BB5B-EBF433E9C761}" dt="2019-01-14T22:36:41.945" v="2147" actId="1076"/>
          <ac:spMkLst>
            <pc:docMk/>
            <pc:sldMk cId="868488833" sldId="261"/>
            <ac:spMk id="54" creationId="{3B8DD544-8F75-4669-83DA-33B4C7F5EAD4}"/>
          </ac:spMkLst>
        </pc:spChg>
        <pc:spChg chg="add mod ord">
          <ac:chgData name="Volker Werling" userId="f174b9445bfc23ab" providerId="LiveId" clId="{ADE799F7-7FD7-4B7D-BB5B-EBF433E9C761}" dt="2019-01-14T22:39:33.533" v="2166" actId="164"/>
          <ac:spMkLst>
            <pc:docMk/>
            <pc:sldMk cId="868488833" sldId="261"/>
            <ac:spMk id="55" creationId="{AEAD7802-D080-497B-B88B-2DE65EE6571E}"/>
          </ac:spMkLst>
        </pc:spChg>
        <pc:spChg chg="add mod">
          <ac:chgData name="Volker Werling" userId="f174b9445bfc23ab" providerId="LiveId" clId="{ADE799F7-7FD7-4B7D-BB5B-EBF433E9C761}" dt="2019-01-14T22:39:33.533" v="2166" actId="164"/>
          <ac:spMkLst>
            <pc:docMk/>
            <pc:sldMk cId="868488833" sldId="261"/>
            <ac:spMk id="56" creationId="{035A6CB1-BADF-410D-A7F4-9CC933C441F4}"/>
          </ac:spMkLst>
        </pc:spChg>
        <pc:spChg chg="add mod">
          <ac:chgData name="Volker Werling" userId="f174b9445bfc23ab" providerId="LiveId" clId="{ADE799F7-7FD7-4B7D-BB5B-EBF433E9C761}" dt="2019-01-14T22:39:45.018" v="2170" actId="1076"/>
          <ac:spMkLst>
            <pc:docMk/>
            <pc:sldMk cId="868488833" sldId="261"/>
            <ac:spMk id="58" creationId="{5CE9D053-2BD3-4CDD-86E9-995EFEA405C8}"/>
          </ac:spMkLst>
        </pc:spChg>
        <pc:spChg chg="add mod">
          <ac:chgData name="Volker Werling" userId="f174b9445bfc23ab" providerId="LiveId" clId="{ADE799F7-7FD7-4B7D-BB5B-EBF433E9C761}" dt="2019-01-15T11:18:08.029" v="4268" actId="14100"/>
          <ac:spMkLst>
            <pc:docMk/>
            <pc:sldMk cId="868488833" sldId="261"/>
            <ac:spMk id="59" creationId="{62FA79BB-A944-4972-A5E7-F4A0A2C035D0}"/>
          </ac:spMkLst>
        </pc:spChg>
        <pc:grpChg chg="add mod">
          <ac:chgData name="Volker Werling" userId="f174b9445bfc23ab" providerId="LiveId" clId="{ADE799F7-7FD7-4B7D-BB5B-EBF433E9C761}" dt="2019-01-14T22:34:47.253" v="2118" actId="1076"/>
          <ac:grpSpMkLst>
            <pc:docMk/>
            <pc:sldMk cId="868488833" sldId="261"/>
            <ac:grpSpMk id="19" creationId="{2CDE5711-43E9-4CEC-AA34-5DDA9E4A8E71}"/>
          </ac:grpSpMkLst>
        </pc:grpChg>
        <pc:grpChg chg="add del mod">
          <ac:chgData name="Volker Werling" userId="f174b9445bfc23ab" providerId="LiveId" clId="{ADE799F7-7FD7-4B7D-BB5B-EBF433E9C761}" dt="2019-01-14T22:34:37.991" v="2115" actId="478"/>
          <ac:grpSpMkLst>
            <pc:docMk/>
            <pc:sldMk cId="868488833" sldId="261"/>
            <ac:grpSpMk id="20" creationId="{7B00E2CA-18EA-4AC3-A752-059CD4E5AF64}"/>
          </ac:grpSpMkLst>
        </pc:grpChg>
        <pc:grpChg chg="add mod">
          <ac:chgData name="Volker Werling" userId="f174b9445bfc23ab" providerId="LiveId" clId="{ADE799F7-7FD7-4B7D-BB5B-EBF433E9C761}" dt="2019-01-14T22:35:13.399" v="2133" actId="14100"/>
          <ac:grpSpMkLst>
            <pc:docMk/>
            <pc:sldMk cId="868488833" sldId="261"/>
            <ac:grpSpMk id="40" creationId="{25555C73-EE87-4E5A-8CC1-C9599427B7C0}"/>
          </ac:grpSpMkLst>
        </pc:grpChg>
        <pc:grpChg chg="add">
          <ac:chgData name="Volker Werling" userId="f174b9445bfc23ab" providerId="LiveId" clId="{ADE799F7-7FD7-4B7D-BB5B-EBF433E9C761}" dt="2019-01-14T22:34:38.278" v="2116"/>
          <ac:grpSpMkLst>
            <pc:docMk/>
            <pc:sldMk cId="868488833" sldId="261"/>
            <ac:grpSpMk id="42" creationId="{35C51E5F-92C5-423B-8725-D132C4E25FE3}"/>
          </ac:grpSpMkLst>
        </pc:grpChg>
        <pc:grpChg chg="add mod ord">
          <ac:chgData name="Volker Werling" userId="f174b9445bfc23ab" providerId="LiveId" clId="{ADE799F7-7FD7-4B7D-BB5B-EBF433E9C761}" dt="2019-01-14T22:39:49.549" v="2171" actId="166"/>
          <ac:grpSpMkLst>
            <pc:docMk/>
            <pc:sldMk cId="868488833" sldId="261"/>
            <ac:grpSpMk id="57" creationId="{E7BE1A9D-371E-4F66-9FB0-41F663F93D8C}"/>
          </ac:grpSpMkLst>
        </pc:grpChg>
        <pc:picChg chg="add mod">
          <ac:chgData name="Volker Werling" userId="f174b9445bfc23ab" providerId="LiveId" clId="{ADE799F7-7FD7-4B7D-BB5B-EBF433E9C761}" dt="2019-01-14T22:35:03.692" v="2132" actId="1035"/>
          <ac:picMkLst>
            <pc:docMk/>
            <pc:sldMk cId="868488833" sldId="261"/>
            <ac:picMk id="7" creationId="{A8E88112-697F-4161-8009-45B14CCDD7B3}"/>
          </ac:picMkLst>
        </pc:picChg>
        <pc:picChg chg="add mod">
          <ac:chgData name="Volker Werling" userId="f174b9445bfc23ab" providerId="LiveId" clId="{ADE799F7-7FD7-4B7D-BB5B-EBF433E9C761}" dt="2019-01-14T22:31:29.278" v="2025" actId="164"/>
          <ac:picMkLst>
            <pc:docMk/>
            <pc:sldMk cId="868488833" sldId="261"/>
            <ac:picMk id="8" creationId="{EE347DDD-4284-46BF-A8BE-8C892957CBE8}"/>
          </ac:picMkLst>
        </pc:picChg>
        <pc:picChg chg="add mod">
          <ac:chgData name="Volker Werling" userId="f174b9445bfc23ab" providerId="LiveId" clId="{ADE799F7-7FD7-4B7D-BB5B-EBF433E9C761}" dt="2019-01-14T22:31:29.278" v="2025" actId="164"/>
          <ac:picMkLst>
            <pc:docMk/>
            <pc:sldMk cId="868488833" sldId="261"/>
            <ac:picMk id="9" creationId="{41C86E38-E4DA-4CBF-A443-1EF47DA04EC1}"/>
          </ac:picMkLst>
        </pc:picChg>
        <pc:picChg chg="add mod">
          <ac:chgData name="Volker Werling" userId="f174b9445bfc23ab" providerId="LiveId" clId="{ADE799F7-7FD7-4B7D-BB5B-EBF433E9C761}" dt="2019-01-14T22:31:29.278" v="2025" actId="164"/>
          <ac:picMkLst>
            <pc:docMk/>
            <pc:sldMk cId="868488833" sldId="261"/>
            <ac:picMk id="10" creationId="{C61E87FB-0C07-4D27-B37D-83230F77E3B2}"/>
          </ac:picMkLst>
        </pc:picChg>
        <pc:picChg chg="add mod">
          <ac:chgData name="Volker Werling" userId="f174b9445bfc23ab" providerId="LiveId" clId="{ADE799F7-7FD7-4B7D-BB5B-EBF433E9C761}" dt="2019-01-14T22:31:29.278" v="2025" actId="164"/>
          <ac:picMkLst>
            <pc:docMk/>
            <pc:sldMk cId="868488833" sldId="261"/>
            <ac:picMk id="14" creationId="{8A36144F-DE39-41B5-BEB9-1729B8CFF381}"/>
          </ac:picMkLst>
        </pc:picChg>
        <pc:picChg chg="add mod">
          <ac:chgData name="Volker Werling" userId="f174b9445bfc23ab" providerId="LiveId" clId="{ADE799F7-7FD7-4B7D-BB5B-EBF433E9C761}" dt="2019-01-14T22:31:29.278" v="2025" actId="164"/>
          <ac:picMkLst>
            <pc:docMk/>
            <pc:sldMk cId="868488833" sldId="261"/>
            <ac:picMk id="16" creationId="{C145B03E-C871-4C15-83D4-167643076594}"/>
          </ac:picMkLst>
        </pc:picChg>
        <pc:picChg chg="add mod">
          <ac:chgData name="Volker Werling" userId="f174b9445bfc23ab" providerId="LiveId" clId="{ADE799F7-7FD7-4B7D-BB5B-EBF433E9C761}" dt="2019-01-14T22:32:30.967" v="2041" actId="164"/>
          <ac:picMkLst>
            <pc:docMk/>
            <pc:sldMk cId="868488833" sldId="261"/>
            <ac:picMk id="30" creationId="{7A64AA90-2BE0-439A-9C5D-67A0A6E6E27E}"/>
          </ac:picMkLst>
        </pc:picChg>
        <pc:picChg chg="add mod">
          <ac:chgData name="Volker Werling" userId="f174b9445bfc23ab" providerId="LiveId" clId="{ADE799F7-7FD7-4B7D-BB5B-EBF433E9C761}" dt="2019-01-14T22:32:30.967" v="2041" actId="164"/>
          <ac:picMkLst>
            <pc:docMk/>
            <pc:sldMk cId="868488833" sldId="261"/>
            <ac:picMk id="31" creationId="{BF8E1AC0-20C9-4F30-8425-7A4E9CED2571}"/>
          </ac:picMkLst>
        </pc:picChg>
        <pc:picChg chg="add mod">
          <ac:chgData name="Volker Werling" userId="f174b9445bfc23ab" providerId="LiveId" clId="{ADE799F7-7FD7-4B7D-BB5B-EBF433E9C761}" dt="2019-01-14T22:32:30.967" v="2041" actId="164"/>
          <ac:picMkLst>
            <pc:docMk/>
            <pc:sldMk cId="868488833" sldId="261"/>
            <ac:picMk id="32" creationId="{CA4FB35B-25EA-4B69-BDB3-9430EE388B55}"/>
          </ac:picMkLst>
        </pc:picChg>
        <pc:picChg chg="add mod">
          <ac:chgData name="Volker Werling" userId="f174b9445bfc23ab" providerId="LiveId" clId="{ADE799F7-7FD7-4B7D-BB5B-EBF433E9C761}" dt="2019-01-14T22:32:30.967" v="2041" actId="164"/>
          <ac:picMkLst>
            <pc:docMk/>
            <pc:sldMk cId="868488833" sldId="261"/>
            <ac:picMk id="33" creationId="{82C2DBE1-019D-4C6C-9BD9-BEE3D0DC9981}"/>
          </ac:picMkLst>
        </pc:picChg>
        <pc:cxnChg chg="add mod">
          <ac:chgData name="Volker Werling" userId="f174b9445bfc23ab" providerId="LiveId" clId="{ADE799F7-7FD7-4B7D-BB5B-EBF433E9C761}" dt="2019-01-14T22:31:29.278" v="2025" actId="164"/>
          <ac:cxnSpMkLst>
            <pc:docMk/>
            <pc:sldMk cId="868488833" sldId="261"/>
            <ac:cxnSpMk id="11" creationId="{9313D538-DE0B-4675-8606-D0AEF4B2D8D2}"/>
          </ac:cxnSpMkLst>
        </pc:cxnChg>
        <pc:cxnChg chg="add mod">
          <ac:chgData name="Volker Werling" userId="f174b9445bfc23ab" providerId="LiveId" clId="{ADE799F7-7FD7-4B7D-BB5B-EBF433E9C761}" dt="2019-01-14T22:31:29.278" v="2025" actId="164"/>
          <ac:cxnSpMkLst>
            <pc:docMk/>
            <pc:sldMk cId="868488833" sldId="261"/>
            <ac:cxnSpMk id="12" creationId="{B4AFCEBC-0449-4CD8-9253-F3D0A6BFBC42}"/>
          </ac:cxnSpMkLst>
        </pc:cxnChg>
        <pc:cxnChg chg="add mod">
          <ac:chgData name="Volker Werling" userId="f174b9445bfc23ab" providerId="LiveId" clId="{ADE799F7-7FD7-4B7D-BB5B-EBF433E9C761}" dt="2019-01-14T22:31:29.278" v="2025" actId="164"/>
          <ac:cxnSpMkLst>
            <pc:docMk/>
            <pc:sldMk cId="868488833" sldId="261"/>
            <ac:cxnSpMk id="13" creationId="{3AD79B51-7B53-4653-A044-69BE1FDD5AB9}"/>
          </ac:cxnSpMkLst>
        </pc:cxnChg>
        <pc:cxnChg chg="add mod">
          <ac:chgData name="Volker Werling" userId="f174b9445bfc23ab" providerId="LiveId" clId="{ADE799F7-7FD7-4B7D-BB5B-EBF433E9C761}" dt="2019-01-14T22:31:29.278" v="2025" actId="164"/>
          <ac:cxnSpMkLst>
            <pc:docMk/>
            <pc:sldMk cId="868488833" sldId="261"/>
            <ac:cxnSpMk id="15" creationId="{7F490CBF-1A8F-4857-B819-F93D7B52ABEB}"/>
          </ac:cxnSpMkLst>
        </pc:cxnChg>
        <pc:cxnChg chg="add mod">
          <ac:chgData name="Volker Werling" userId="f174b9445bfc23ab" providerId="LiveId" clId="{ADE799F7-7FD7-4B7D-BB5B-EBF433E9C761}" dt="2019-01-14T22:31:29.278" v="2025" actId="164"/>
          <ac:cxnSpMkLst>
            <pc:docMk/>
            <pc:sldMk cId="868488833" sldId="261"/>
            <ac:cxnSpMk id="17" creationId="{C6AA9425-2272-4D17-B211-D5CA057CBFA0}"/>
          </ac:cxnSpMkLst>
        </pc:cxnChg>
        <pc:cxnChg chg="add mod">
          <ac:chgData name="Volker Werling" userId="f174b9445bfc23ab" providerId="LiveId" clId="{ADE799F7-7FD7-4B7D-BB5B-EBF433E9C761}" dt="2019-01-14T22:31:29.278" v="2025" actId="164"/>
          <ac:cxnSpMkLst>
            <pc:docMk/>
            <pc:sldMk cId="868488833" sldId="261"/>
            <ac:cxnSpMk id="18" creationId="{95332167-B77B-46CF-A436-F9A043059287}"/>
          </ac:cxnSpMkLst>
        </pc:cxnChg>
        <pc:cxnChg chg="add mod">
          <ac:chgData name="Volker Werling" userId="f174b9445bfc23ab" providerId="LiveId" clId="{ADE799F7-7FD7-4B7D-BB5B-EBF433E9C761}" dt="2019-01-14T22:32:30.967" v="2041" actId="164"/>
          <ac:cxnSpMkLst>
            <pc:docMk/>
            <pc:sldMk cId="868488833" sldId="261"/>
            <ac:cxnSpMk id="34" creationId="{257F2055-B3E6-4498-92B1-20BA73EB0205}"/>
          </ac:cxnSpMkLst>
        </pc:cxnChg>
        <pc:cxnChg chg="add mod">
          <ac:chgData name="Volker Werling" userId="f174b9445bfc23ab" providerId="LiveId" clId="{ADE799F7-7FD7-4B7D-BB5B-EBF433E9C761}" dt="2019-01-14T22:32:30.967" v="2041" actId="164"/>
          <ac:cxnSpMkLst>
            <pc:docMk/>
            <pc:sldMk cId="868488833" sldId="261"/>
            <ac:cxnSpMk id="35" creationId="{6E3F06C7-95B7-4985-BD70-756131E6361C}"/>
          </ac:cxnSpMkLst>
        </pc:cxnChg>
        <pc:cxnChg chg="add mod">
          <ac:chgData name="Volker Werling" userId="f174b9445bfc23ab" providerId="LiveId" clId="{ADE799F7-7FD7-4B7D-BB5B-EBF433E9C761}" dt="2019-01-14T22:32:30.967" v="2041" actId="164"/>
          <ac:cxnSpMkLst>
            <pc:docMk/>
            <pc:sldMk cId="868488833" sldId="261"/>
            <ac:cxnSpMk id="36" creationId="{CEBA2752-14E0-4865-85DB-8BAE08098480}"/>
          </ac:cxnSpMkLst>
        </pc:cxnChg>
      </pc:sldChg>
      <pc:sldChg chg="addSp delSp modSp add mod setBg modAnim setClrOvrMap modNotesTx">
        <pc:chgData name="Volker Werling" userId="f174b9445bfc23ab" providerId="LiveId" clId="{ADE799F7-7FD7-4B7D-BB5B-EBF433E9C761}" dt="2019-01-15T11:35:52.572" v="5312" actId="20577"/>
        <pc:sldMkLst>
          <pc:docMk/>
          <pc:sldMk cId="3480868700" sldId="262"/>
        </pc:sldMkLst>
        <pc:spChg chg="mod">
          <ac:chgData name="Volker Werling" userId="f174b9445bfc23ab" providerId="LiveId" clId="{ADE799F7-7FD7-4B7D-BB5B-EBF433E9C761}" dt="2019-01-14T22:26:03.660" v="1995" actId="20577"/>
          <ac:spMkLst>
            <pc:docMk/>
            <pc:sldMk cId="3480868700" sldId="262"/>
            <ac:spMk id="2" creationId="{719362C1-8A89-449A-8DAD-312F0027FC29}"/>
          </ac:spMkLst>
        </pc:spChg>
        <pc:spChg chg="del">
          <ac:chgData name="Volker Werling" userId="f174b9445bfc23ab" providerId="LiveId" clId="{ADE799F7-7FD7-4B7D-BB5B-EBF433E9C761}" dt="2019-01-14T20:51:37.495" v="527" actId="478"/>
          <ac:spMkLst>
            <pc:docMk/>
            <pc:sldMk cId="3480868700" sldId="262"/>
            <ac:spMk id="3" creationId="{378B8308-C42A-4561-92FE-4E4FD1BF9446}"/>
          </ac:spMkLst>
        </pc:spChg>
        <pc:spChg chg="mod">
          <ac:chgData name="Volker Werling" userId="f174b9445bfc23ab" providerId="LiveId" clId="{ADE799F7-7FD7-4B7D-BB5B-EBF433E9C761}" dt="2019-01-14T20:54:20.727" v="536" actId="26606"/>
          <ac:spMkLst>
            <pc:docMk/>
            <pc:sldMk cId="3480868700" sldId="262"/>
            <ac:spMk id="4" creationId="{C265DB57-D50D-4678-BC12-5F53C100CEB1}"/>
          </ac:spMkLst>
        </pc:spChg>
        <pc:spChg chg="mod">
          <ac:chgData name="Volker Werling" userId="f174b9445bfc23ab" providerId="LiveId" clId="{ADE799F7-7FD7-4B7D-BB5B-EBF433E9C761}" dt="2019-01-14T20:54:20.727" v="536" actId="26606"/>
          <ac:spMkLst>
            <pc:docMk/>
            <pc:sldMk cId="3480868700" sldId="262"/>
            <ac:spMk id="5" creationId="{8A083A8C-7D0C-4DFE-8F89-3A6A213BD31C}"/>
          </ac:spMkLst>
        </pc:spChg>
        <pc:spChg chg="mod">
          <ac:chgData name="Volker Werling" userId="f174b9445bfc23ab" providerId="LiveId" clId="{ADE799F7-7FD7-4B7D-BB5B-EBF433E9C761}" dt="2019-01-14T20:54:20.727" v="536" actId="26606"/>
          <ac:spMkLst>
            <pc:docMk/>
            <pc:sldMk cId="3480868700" sldId="262"/>
            <ac:spMk id="6" creationId="{0FB929B6-1B0B-4EC2-ABCF-27A52744C601}"/>
          </ac:spMkLst>
        </pc:spChg>
        <pc:spChg chg="add del">
          <ac:chgData name="Volker Werling" userId="f174b9445bfc23ab" providerId="LiveId" clId="{ADE799F7-7FD7-4B7D-BB5B-EBF433E9C761}" dt="2019-01-14T20:54:20.727" v="536" actId="26606"/>
          <ac:spMkLst>
            <pc:docMk/>
            <pc:sldMk cId="3480868700" sldId="262"/>
            <ac:spMk id="15" creationId="{AB45A142-4255-493C-8284-5D566C121B10}"/>
          </ac:spMkLst>
        </pc:spChg>
        <pc:spChg chg="add del mod">
          <ac:chgData name="Volker Werling" userId="f174b9445bfc23ab" providerId="LiveId" clId="{ADE799F7-7FD7-4B7D-BB5B-EBF433E9C761}" dt="2019-01-14T22:25:40.101" v="1986" actId="478"/>
          <ac:spMkLst>
            <pc:docMk/>
            <pc:sldMk cId="3480868700" sldId="262"/>
            <ac:spMk id="47" creationId="{83DFC04B-E6C7-4CFB-B052-FB6FE684FAF5}"/>
          </ac:spMkLst>
        </pc:spChg>
        <pc:spChg chg="add del mod">
          <ac:chgData name="Volker Werling" userId="f174b9445bfc23ab" providerId="LiveId" clId="{ADE799F7-7FD7-4B7D-BB5B-EBF433E9C761}" dt="2019-01-14T22:25:21.601" v="1985" actId="478"/>
          <ac:spMkLst>
            <pc:docMk/>
            <pc:sldMk cId="3480868700" sldId="262"/>
            <ac:spMk id="48" creationId="{EB408F9C-6EB6-4E8D-86F2-3232576438D5}"/>
          </ac:spMkLst>
        </pc:spChg>
        <pc:spChg chg="add del mod">
          <ac:chgData name="Volker Werling" userId="f174b9445bfc23ab" providerId="LiveId" clId="{ADE799F7-7FD7-4B7D-BB5B-EBF433E9C761}" dt="2019-01-15T05:58:22.846" v="2987" actId="478"/>
          <ac:spMkLst>
            <pc:docMk/>
            <pc:sldMk cId="3480868700" sldId="262"/>
            <ac:spMk id="65" creationId="{3D1A2BA1-9494-4FAC-B770-CB50A1B6EAC5}"/>
          </ac:spMkLst>
        </pc:spChg>
        <pc:spChg chg="add del mod">
          <ac:chgData name="Volker Werling" userId="f174b9445bfc23ab" providerId="LiveId" clId="{ADE799F7-7FD7-4B7D-BB5B-EBF433E9C761}" dt="2019-01-15T07:20:46.933" v="3830"/>
          <ac:spMkLst>
            <pc:docMk/>
            <pc:sldMk cId="3480868700" sldId="262"/>
            <ac:spMk id="66" creationId="{ED88BF08-9938-4624-86FD-8A670844D09F}"/>
          </ac:spMkLst>
        </pc:spChg>
        <pc:spChg chg="mod">
          <ac:chgData name="Volker Werling" userId="f174b9445bfc23ab" providerId="LiveId" clId="{ADE799F7-7FD7-4B7D-BB5B-EBF433E9C761}" dt="2019-01-15T07:22:10.358" v="3837" actId="13822"/>
          <ac:spMkLst>
            <pc:docMk/>
            <pc:sldMk cId="3480868700" sldId="262"/>
            <ac:spMk id="75" creationId="{CA6CD9B8-E3B4-4383-9443-099B98AF1CD8}"/>
          </ac:spMkLst>
        </pc:spChg>
        <pc:grpChg chg="add mod">
          <ac:chgData name="Volker Werling" userId="f174b9445bfc23ab" providerId="LiveId" clId="{ADE799F7-7FD7-4B7D-BB5B-EBF433E9C761}" dt="2019-01-15T07:21:09.050" v="3833" actId="1076"/>
          <ac:grpSpMkLst>
            <pc:docMk/>
            <pc:sldMk cId="3480868700" sldId="262"/>
            <ac:grpSpMk id="67" creationId="{CE273A98-BB1C-4320-AA18-47ABADADBCE0}"/>
          </ac:grpSpMkLst>
        </pc:grpChg>
        <pc:picChg chg="add del">
          <ac:chgData name="Volker Werling" userId="f174b9445bfc23ab" providerId="LiveId" clId="{ADE799F7-7FD7-4B7D-BB5B-EBF433E9C761}" dt="2019-01-14T20:51:34.294" v="526"/>
          <ac:picMkLst>
            <pc:docMk/>
            <pc:sldMk cId="3480868700" sldId="262"/>
            <ac:picMk id="7" creationId="{A9D71FDD-BCC1-463F-B115-1DB5064C5097}"/>
          </ac:picMkLst>
        </pc:picChg>
        <pc:picChg chg="add del">
          <ac:chgData name="Volker Werling" userId="f174b9445bfc23ab" providerId="LiveId" clId="{ADE799F7-7FD7-4B7D-BB5B-EBF433E9C761}" dt="2019-01-14T20:51:45.049" v="529"/>
          <ac:picMkLst>
            <pc:docMk/>
            <pc:sldMk cId="3480868700" sldId="262"/>
            <ac:picMk id="8" creationId="{A6B19E17-F750-4044-854A-A7D89C552133}"/>
          </ac:picMkLst>
        </pc:picChg>
        <pc:picChg chg="add del">
          <ac:chgData name="Volker Werling" userId="f174b9445bfc23ab" providerId="LiveId" clId="{ADE799F7-7FD7-4B7D-BB5B-EBF433E9C761}" dt="2019-01-14T20:53:48.271" v="531"/>
          <ac:picMkLst>
            <pc:docMk/>
            <pc:sldMk cId="3480868700" sldId="262"/>
            <ac:picMk id="9" creationId="{53DC3817-DAF8-44B6-B32B-98875E6A362D}"/>
          </ac:picMkLst>
        </pc:picChg>
        <pc:picChg chg="add del mod ord">
          <ac:chgData name="Volker Werling" userId="f174b9445bfc23ab" providerId="LiveId" clId="{ADE799F7-7FD7-4B7D-BB5B-EBF433E9C761}" dt="2019-01-14T20:55:16.960" v="541"/>
          <ac:picMkLst>
            <pc:docMk/>
            <pc:sldMk cId="3480868700" sldId="262"/>
            <ac:picMk id="10" creationId="{B096EE1C-1DD4-44BE-8748-3B4F11B0C531}"/>
          </ac:picMkLst>
        </pc:picChg>
        <pc:picChg chg="add del">
          <ac:chgData name="Volker Werling" userId="f174b9445bfc23ab" providerId="LiveId" clId="{ADE799F7-7FD7-4B7D-BB5B-EBF433E9C761}" dt="2019-01-14T20:54:32.269" v="538"/>
          <ac:picMkLst>
            <pc:docMk/>
            <pc:sldMk cId="3480868700" sldId="262"/>
            <ac:picMk id="11" creationId="{EE9D4F34-C5C9-41B3-AAA5-BF4878B0C2EA}"/>
          </ac:picMkLst>
        </pc:picChg>
        <pc:picChg chg="add del mod">
          <ac:chgData name="Volker Werling" userId="f174b9445bfc23ab" providerId="LiveId" clId="{ADE799F7-7FD7-4B7D-BB5B-EBF433E9C761}" dt="2019-01-14T20:57:59.291" v="547"/>
          <ac:picMkLst>
            <pc:docMk/>
            <pc:sldMk cId="3480868700" sldId="262"/>
            <ac:picMk id="12" creationId="{A4CFB2F7-0577-482C-95F3-1503A2BCCFC5}"/>
          </ac:picMkLst>
        </pc:picChg>
        <pc:picChg chg="add del mod">
          <ac:chgData name="Volker Werling" userId="f174b9445bfc23ab" providerId="LiveId" clId="{ADE799F7-7FD7-4B7D-BB5B-EBF433E9C761}" dt="2019-01-14T20:58:22.092" v="557"/>
          <ac:picMkLst>
            <pc:docMk/>
            <pc:sldMk cId="3480868700" sldId="262"/>
            <ac:picMk id="13" creationId="{29A4DB93-5CC3-4F0D-AFC0-D76F1A8EEC29}"/>
          </ac:picMkLst>
        </pc:picChg>
        <pc:picChg chg="add del mod">
          <ac:chgData name="Volker Werling" userId="f174b9445bfc23ab" providerId="LiveId" clId="{ADE799F7-7FD7-4B7D-BB5B-EBF433E9C761}" dt="2019-01-14T22:21:53.942" v="1947"/>
          <ac:picMkLst>
            <pc:docMk/>
            <pc:sldMk cId="3480868700" sldId="262"/>
            <ac:picMk id="14" creationId="{3FFC3C71-4905-446F-97D8-8D7EE66BBDD4}"/>
          </ac:picMkLst>
        </pc:picChg>
        <pc:picChg chg="add mod">
          <ac:chgData name="Volker Werling" userId="f174b9445bfc23ab" providerId="LiveId" clId="{ADE799F7-7FD7-4B7D-BB5B-EBF433E9C761}" dt="2019-01-14T22:26:14.596" v="1996" actId="1076"/>
          <ac:picMkLst>
            <pc:docMk/>
            <pc:sldMk cId="3480868700" sldId="262"/>
            <ac:picMk id="18" creationId="{47683949-0CDA-4EE4-9FFD-EAC340029872}"/>
          </ac:picMkLst>
        </pc:picChg>
        <pc:picChg chg="add mod">
          <ac:chgData name="Volker Werling" userId="f174b9445bfc23ab" providerId="LiveId" clId="{ADE799F7-7FD7-4B7D-BB5B-EBF433E9C761}" dt="2019-01-14T22:26:14.596" v="1996" actId="1076"/>
          <ac:picMkLst>
            <pc:docMk/>
            <pc:sldMk cId="3480868700" sldId="262"/>
            <ac:picMk id="19" creationId="{69A3040A-20E0-41B5-9A67-E20E6A8A127C}"/>
          </ac:picMkLst>
        </pc:picChg>
        <pc:picChg chg="add mod">
          <ac:chgData name="Volker Werling" userId="f174b9445bfc23ab" providerId="LiveId" clId="{ADE799F7-7FD7-4B7D-BB5B-EBF433E9C761}" dt="2019-01-14T22:26:14.596" v="1996" actId="1076"/>
          <ac:picMkLst>
            <pc:docMk/>
            <pc:sldMk cId="3480868700" sldId="262"/>
            <ac:picMk id="20" creationId="{4DFAD06D-C7F1-49FA-9AFA-231E7325EDF3}"/>
          </ac:picMkLst>
        </pc:picChg>
        <pc:picChg chg="add mod ord">
          <ac:chgData name="Volker Werling" userId="f174b9445bfc23ab" providerId="LiveId" clId="{ADE799F7-7FD7-4B7D-BB5B-EBF433E9C761}" dt="2019-01-14T22:26:14.596" v="1996" actId="1076"/>
          <ac:picMkLst>
            <pc:docMk/>
            <pc:sldMk cId="3480868700" sldId="262"/>
            <ac:picMk id="49" creationId="{8CD192BF-BE56-42EE-972C-6072506DD974}"/>
          </ac:picMkLst>
        </pc:picChg>
        <pc:picChg chg="add mod">
          <ac:chgData name="Volker Werling" userId="f174b9445bfc23ab" providerId="LiveId" clId="{ADE799F7-7FD7-4B7D-BB5B-EBF433E9C761}" dt="2019-01-14T22:26:19.376" v="1998" actId="1076"/>
          <ac:picMkLst>
            <pc:docMk/>
            <pc:sldMk cId="3480868700" sldId="262"/>
            <ac:picMk id="50" creationId="{3B11D605-27EE-4120-9B20-FF0D3E0E0E69}"/>
          </ac:picMkLst>
        </pc:picChg>
        <pc:picChg chg="add mod">
          <ac:chgData name="Volker Werling" userId="f174b9445bfc23ab" providerId="LiveId" clId="{ADE799F7-7FD7-4B7D-BB5B-EBF433E9C761}" dt="2019-01-14T22:29:33.873" v="2012" actId="1076"/>
          <ac:picMkLst>
            <pc:docMk/>
            <pc:sldMk cId="3480868700" sldId="262"/>
            <ac:picMk id="55" creationId="{0EC53573-D2B4-444B-A05A-69F5070C42E4}"/>
          </ac:picMkLst>
        </pc:picChg>
        <pc:picChg chg="add del mod">
          <ac:chgData name="Volker Werling" userId="f174b9445bfc23ab" providerId="LiveId" clId="{ADE799F7-7FD7-4B7D-BB5B-EBF433E9C761}" dt="2019-01-15T05:57:25.758" v="2978" actId="478"/>
          <ac:picMkLst>
            <pc:docMk/>
            <pc:sldMk cId="3480868700" sldId="262"/>
            <ac:picMk id="63" creationId="{E071E35B-7A38-420A-BEF8-69E101A6E506}"/>
          </ac:picMkLst>
        </pc:picChg>
        <pc:picChg chg="add del mod">
          <ac:chgData name="Volker Werling" userId="f174b9445bfc23ab" providerId="LiveId" clId="{ADE799F7-7FD7-4B7D-BB5B-EBF433E9C761}" dt="2019-01-15T05:58:23.444" v="2988" actId="478"/>
          <ac:picMkLst>
            <pc:docMk/>
            <pc:sldMk cId="3480868700" sldId="262"/>
            <ac:picMk id="64" creationId="{1CD1FDDE-45BF-49D7-8E13-F2E19BC676EC}"/>
          </ac:picMkLst>
        </pc:picChg>
        <pc:cxnChg chg="add del">
          <ac:chgData name="Volker Werling" userId="f174b9445bfc23ab" providerId="LiveId" clId="{ADE799F7-7FD7-4B7D-BB5B-EBF433E9C761}" dt="2019-01-14T20:54:20.727" v="536" actId="26606"/>
          <ac:cxnSpMkLst>
            <pc:docMk/>
            <pc:sldMk cId="3480868700" sldId="262"/>
            <ac:cxnSpMk id="17" creationId="{38FB9660-F42F-4313-BBC4-47C007FE484C}"/>
          </ac:cxnSpMkLst>
        </pc:cxnChg>
        <pc:cxnChg chg="add mod">
          <ac:chgData name="Volker Werling" userId="f174b9445bfc23ab" providerId="LiveId" clId="{ADE799F7-7FD7-4B7D-BB5B-EBF433E9C761}" dt="2019-01-14T22:29:21.030" v="2010"/>
          <ac:cxnSpMkLst>
            <pc:docMk/>
            <pc:sldMk cId="3480868700" sldId="262"/>
            <ac:cxnSpMk id="21" creationId="{3D7897D5-2196-4D4C-8D01-2E94A78FC517}"/>
          </ac:cxnSpMkLst>
        </pc:cxnChg>
        <pc:cxnChg chg="add mod">
          <ac:chgData name="Volker Werling" userId="f174b9445bfc23ab" providerId="LiveId" clId="{ADE799F7-7FD7-4B7D-BB5B-EBF433E9C761}" dt="2019-01-14T22:29:21.030" v="2010"/>
          <ac:cxnSpMkLst>
            <pc:docMk/>
            <pc:sldMk cId="3480868700" sldId="262"/>
            <ac:cxnSpMk id="22" creationId="{F4589F91-DED3-4E73-87D1-9ACA1461D123}"/>
          </ac:cxnSpMkLst>
        </pc:cxnChg>
        <pc:cxnChg chg="add mod">
          <ac:chgData name="Volker Werling" userId="f174b9445bfc23ab" providerId="LiveId" clId="{ADE799F7-7FD7-4B7D-BB5B-EBF433E9C761}" dt="2019-01-14T22:29:21.030" v="2010"/>
          <ac:cxnSpMkLst>
            <pc:docMk/>
            <pc:sldMk cId="3480868700" sldId="262"/>
            <ac:cxnSpMk id="25" creationId="{43D9F994-2C79-45CC-8F0F-2936DE0A1C3E}"/>
          </ac:cxnSpMkLst>
        </pc:cxnChg>
        <pc:cxnChg chg="add mod">
          <ac:chgData name="Volker Werling" userId="f174b9445bfc23ab" providerId="LiveId" clId="{ADE799F7-7FD7-4B7D-BB5B-EBF433E9C761}" dt="2019-01-14T22:29:10.243" v="2009"/>
          <ac:cxnSpMkLst>
            <pc:docMk/>
            <pc:sldMk cId="3480868700" sldId="262"/>
            <ac:cxnSpMk id="51" creationId="{84D1D878-5FA0-48A9-B2FF-A361C93D7A49}"/>
          </ac:cxnSpMkLst>
        </pc:cxnChg>
        <pc:cxnChg chg="add mod">
          <ac:chgData name="Volker Werling" userId="f174b9445bfc23ab" providerId="LiveId" clId="{ADE799F7-7FD7-4B7D-BB5B-EBF433E9C761}" dt="2019-01-14T22:29:56.520" v="2016"/>
          <ac:cxnSpMkLst>
            <pc:docMk/>
            <pc:sldMk cId="3480868700" sldId="262"/>
            <ac:cxnSpMk id="57" creationId="{F774A112-17FD-48B3-A48F-2347B4113392}"/>
          </ac:cxnSpMkLst>
        </pc:cxnChg>
        <pc:cxnChg chg="add mod">
          <ac:chgData name="Volker Werling" userId="f174b9445bfc23ab" providerId="LiveId" clId="{ADE799F7-7FD7-4B7D-BB5B-EBF433E9C761}" dt="2019-01-14T22:30:18.645" v="2020"/>
          <ac:cxnSpMkLst>
            <pc:docMk/>
            <pc:sldMk cId="3480868700" sldId="262"/>
            <ac:cxnSpMk id="60" creationId="{936C64A1-802B-4C49-BCF6-69B7C6DC987D}"/>
          </ac:cxnSpMkLst>
        </pc:cxnChg>
      </pc:sldChg>
      <pc:sldChg chg="addSp delSp modSp add modTransition modNotesTx">
        <pc:chgData name="Volker Werling" userId="f174b9445bfc23ab" providerId="LiveId" clId="{ADE799F7-7FD7-4B7D-BB5B-EBF433E9C761}" dt="2019-01-15T12:36:30.243" v="6716" actId="20577"/>
        <pc:sldMkLst>
          <pc:docMk/>
          <pc:sldMk cId="1422531237" sldId="263"/>
        </pc:sldMkLst>
        <pc:spChg chg="del mod">
          <ac:chgData name="Volker Werling" userId="f174b9445bfc23ab" providerId="LiveId" clId="{ADE799F7-7FD7-4B7D-BB5B-EBF433E9C761}" dt="2019-01-15T11:17:43.862" v="4262" actId="478"/>
          <ac:spMkLst>
            <pc:docMk/>
            <pc:sldMk cId="1422531237" sldId="263"/>
            <ac:spMk id="2" creationId="{68C5D85D-DE70-4183-B328-A3A986213A37}"/>
          </ac:spMkLst>
        </pc:spChg>
        <pc:spChg chg="add del mod">
          <ac:chgData name="Volker Werling" userId="f174b9445bfc23ab" providerId="LiveId" clId="{ADE799F7-7FD7-4B7D-BB5B-EBF433E9C761}" dt="2019-01-15T07:08:13.473" v="3613" actId="20577"/>
          <ac:spMkLst>
            <pc:docMk/>
            <pc:sldMk cId="1422531237" sldId="263"/>
            <ac:spMk id="3" creationId="{A1BD0F74-0DD4-441C-8589-2A87D04E7951}"/>
          </ac:spMkLst>
        </pc:spChg>
        <pc:spChg chg="mod topLvl">
          <ac:chgData name="Volker Werling" userId="f174b9445bfc23ab" providerId="LiveId" clId="{ADE799F7-7FD7-4B7D-BB5B-EBF433E9C761}" dt="2019-01-15T06:49:56.931" v="3252" actId="1037"/>
          <ac:spMkLst>
            <pc:docMk/>
            <pc:sldMk cId="1422531237" sldId="263"/>
            <ac:spMk id="8" creationId="{8A7AF380-DD1D-4397-9B30-0C2909131F57}"/>
          </ac:spMkLst>
        </pc:spChg>
        <pc:spChg chg="mod topLvl">
          <ac:chgData name="Volker Werling" userId="f174b9445bfc23ab" providerId="LiveId" clId="{ADE799F7-7FD7-4B7D-BB5B-EBF433E9C761}" dt="2019-01-15T06:49:56.931" v="3252" actId="1037"/>
          <ac:spMkLst>
            <pc:docMk/>
            <pc:sldMk cId="1422531237" sldId="263"/>
            <ac:spMk id="9" creationId="{F7F366E8-B229-4FE0-B688-54107ECC5808}"/>
          </ac:spMkLst>
        </pc:spChg>
        <pc:spChg chg="mod topLvl">
          <ac:chgData name="Volker Werling" userId="f174b9445bfc23ab" providerId="LiveId" clId="{ADE799F7-7FD7-4B7D-BB5B-EBF433E9C761}" dt="2019-01-15T06:49:56.931" v="3252" actId="1037"/>
          <ac:spMkLst>
            <pc:docMk/>
            <pc:sldMk cId="1422531237" sldId="263"/>
            <ac:spMk id="10" creationId="{1E435EDA-5FA9-4235-BD47-77BF8DD2E2C3}"/>
          </ac:spMkLst>
        </pc:spChg>
        <pc:spChg chg="mod topLvl">
          <ac:chgData name="Volker Werling" userId="f174b9445bfc23ab" providerId="LiveId" clId="{ADE799F7-7FD7-4B7D-BB5B-EBF433E9C761}" dt="2019-01-15T06:49:56.931" v="3252" actId="1037"/>
          <ac:spMkLst>
            <pc:docMk/>
            <pc:sldMk cId="1422531237" sldId="263"/>
            <ac:spMk id="11" creationId="{1659E6BC-FA0F-4A0C-853F-1BD5DEAD17D4}"/>
          </ac:spMkLst>
        </pc:spChg>
        <pc:spChg chg="mod topLvl">
          <ac:chgData name="Volker Werling" userId="f174b9445bfc23ab" providerId="LiveId" clId="{ADE799F7-7FD7-4B7D-BB5B-EBF433E9C761}" dt="2019-01-15T06:49:56.931" v="3252" actId="1037"/>
          <ac:spMkLst>
            <pc:docMk/>
            <pc:sldMk cId="1422531237" sldId="263"/>
            <ac:spMk id="15" creationId="{86DF3624-4EF5-4700-897D-BFA15C00E176}"/>
          </ac:spMkLst>
        </pc:spChg>
        <pc:spChg chg="add mod">
          <ac:chgData name="Volker Werling" userId="f174b9445bfc23ab" providerId="LiveId" clId="{ADE799F7-7FD7-4B7D-BB5B-EBF433E9C761}" dt="2019-01-15T06:50:31.936" v="3263" actId="1076"/>
          <ac:spMkLst>
            <pc:docMk/>
            <pc:sldMk cId="1422531237" sldId="263"/>
            <ac:spMk id="21" creationId="{8A6B923C-2A79-4977-986A-989A4AE135B6}"/>
          </ac:spMkLst>
        </pc:spChg>
        <pc:spChg chg="add mod">
          <ac:chgData name="Volker Werling" userId="f174b9445bfc23ab" providerId="LiveId" clId="{ADE799F7-7FD7-4B7D-BB5B-EBF433E9C761}" dt="2019-01-15T06:50:52.313" v="3266"/>
          <ac:spMkLst>
            <pc:docMk/>
            <pc:sldMk cId="1422531237" sldId="263"/>
            <ac:spMk id="22" creationId="{59FC4512-0A2A-4C41-BC6A-AA14A1BEEB35}"/>
          </ac:spMkLst>
        </pc:spChg>
        <pc:spChg chg="add mod">
          <ac:chgData name="Volker Werling" userId="f174b9445bfc23ab" providerId="LiveId" clId="{ADE799F7-7FD7-4B7D-BB5B-EBF433E9C761}" dt="2019-01-15T06:51:12.708" v="3269"/>
          <ac:spMkLst>
            <pc:docMk/>
            <pc:sldMk cId="1422531237" sldId="263"/>
            <ac:spMk id="23" creationId="{F71BB860-0772-404C-9A10-2C8FC95B17D1}"/>
          </ac:spMkLst>
        </pc:spChg>
        <pc:spChg chg="add mod">
          <ac:chgData name="Volker Werling" userId="f174b9445bfc23ab" providerId="LiveId" clId="{ADE799F7-7FD7-4B7D-BB5B-EBF433E9C761}" dt="2019-01-15T06:51:48.345" v="3279"/>
          <ac:spMkLst>
            <pc:docMk/>
            <pc:sldMk cId="1422531237" sldId="263"/>
            <ac:spMk id="24" creationId="{D3C3F927-2C4D-464C-A147-CFBF5EE20CC5}"/>
          </ac:spMkLst>
        </pc:spChg>
        <pc:spChg chg="add mod ord">
          <ac:chgData name="Volker Werling" userId="f174b9445bfc23ab" providerId="LiveId" clId="{ADE799F7-7FD7-4B7D-BB5B-EBF433E9C761}" dt="2019-01-15T07:02:33.455" v="3391" actId="1076"/>
          <ac:spMkLst>
            <pc:docMk/>
            <pc:sldMk cId="1422531237" sldId="263"/>
            <ac:spMk id="25" creationId="{C89DF2AF-729A-412B-B0A2-DD0D7B66710A}"/>
          </ac:spMkLst>
        </pc:spChg>
        <pc:spChg chg="add del mod">
          <ac:chgData name="Volker Werling" userId="f174b9445bfc23ab" providerId="LiveId" clId="{ADE799F7-7FD7-4B7D-BB5B-EBF433E9C761}" dt="2019-01-15T06:53:33.396" v="3291" actId="478"/>
          <ac:spMkLst>
            <pc:docMk/>
            <pc:sldMk cId="1422531237" sldId="263"/>
            <ac:spMk id="26" creationId="{E28A7B4B-D6BB-4C48-8CF2-311DE675AD49}"/>
          </ac:spMkLst>
        </pc:spChg>
        <pc:spChg chg="add del mod">
          <ac:chgData name="Volker Werling" userId="f174b9445bfc23ab" providerId="LiveId" clId="{ADE799F7-7FD7-4B7D-BB5B-EBF433E9C761}" dt="2019-01-15T06:58:15.585" v="3335" actId="478"/>
          <ac:spMkLst>
            <pc:docMk/>
            <pc:sldMk cId="1422531237" sldId="263"/>
            <ac:spMk id="27" creationId="{12DAD936-0B79-4B04-A307-E3CF1C547B4D}"/>
          </ac:spMkLst>
        </pc:spChg>
        <pc:spChg chg="add del mod">
          <ac:chgData name="Volker Werling" userId="f174b9445bfc23ab" providerId="LiveId" clId="{ADE799F7-7FD7-4B7D-BB5B-EBF433E9C761}" dt="2019-01-15T06:55:13.477" v="3311" actId="11529"/>
          <ac:spMkLst>
            <pc:docMk/>
            <pc:sldMk cId="1422531237" sldId="263"/>
            <ac:spMk id="28" creationId="{1678D743-5F62-4E53-B64F-D5804D7B1A5D}"/>
          </ac:spMkLst>
        </pc:spChg>
        <pc:spChg chg="add del mod">
          <ac:chgData name="Volker Werling" userId="f174b9445bfc23ab" providerId="LiveId" clId="{ADE799F7-7FD7-4B7D-BB5B-EBF433E9C761}" dt="2019-01-15T06:55:52.511" v="3318" actId="478"/>
          <ac:spMkLst>
            <pc:docMk/>
            <pc:sldMk cId="1422531237" sldId="263"/>
            <ac:spMk id="29" creationId="{91214A58-EAE4-4BF8-A303-347E969A8DDD}"/>
          </ac:spMkLst>
        </pc:spChg>
        <pc:spChg chg="add mod">
          <ac:chgData name="Volker Werling" userId="f174b9445bfc23ab" providerId="LiveId" clId="{ADE799F7-7FD7-4B7D-BB5B-EBF433E9C761}" dt="2019-01-15T07:02:03.306" v="3383" actId="14100"/>
          <ac:spMkLst>
            <pc:docMk/>
            <pc:sldMk cId="1422531237" sldId="263"/>
            <ac:spMk id="31" creationId="{A62D5B8C-E102-40DA-A06A-964626A1DC62}"/>
          </ac:spMkLst>
        </pc:spChg>
        <pc:spChg chg="add mod">
          <ac:chgData name="Volker Werling" userId="f174b9445bfc23ab" providerId="LiveId" clId="{ADE799F7-7FD7-4B7D-BB5B-EBF433E9C761}" dt="2019-01-15T07:02:22.461" v="3388" actId="14100"/>
          <ac:spMkLst>
            <pc:docMk/>
            <pc:sldMk cId="1422531237" sldId="263"/>
            <ac:spMk id="32" creationId="{410FB4B9-78F0-4943-93B9-0175B91A18FC}"/>
          </ac:spMkLst>
        </pc:spChg>
        <pc:spChg chg="add mod">
          <ac:chgData name="Volker Werling" userId="f174b9445bfc23ab" providerId="LiveId" clId="{ADE799F7-7FD7-4B7D-BB5B-EBF433E9C761}" dt="2019-01-15T07:02:11.249" v="3386" actId="14100"/>
          <ac:spMkLst>
            <pc:docMk/>
            <pc:sldMk cId="1422531237" sldId="263"/>
            <ac:spMk id="33" creationId="{66C9B5CD-8BAB-4AC2-9840-5CDC28CF4EB9}"/>
          </ac:spMkLst>
        </pc:spChg>
        <pc:spChg chg="add mod">
          <ac:chgData name="Volker Werling" userId="f174b9445bfc23ab" providerId="LiveId" clId="{ADE799F7-7FD7-4B7D-BB5B-EBF433E9C761}" dt="2019-01-15T07:02:39.263" v="3393" actId="1076"/>
          <ac:spMkLst>
            <pc:docMk/>
            <pc:sldMk cId="1422531237" sldId="263"/>
            <ac:spMk id="34" creationId="{3E0FA1D0-CA49-4182-B684-88A722730664}"/>
          </ac:spMkLst>
        </pc:spChg>
        <pc:grpChg chg="add del mod">
          <ac:chgData name="Volker Werling" userId="f174b9445bfc23ab" providerId="LiveId" clId="{ADE799F7-7FD7-4B7D-BB5B-EBF433E9C761}" dt="2019-01-15T06:47:25.343" v="3092" actId="165"/>
          <ac:grpSpMkLst>
            <pc:docMk/>
            <pc:sldMk cId="1422531237" sldId="263"/>
            <ac:grpSpMk id="7" creationId="{0D08EA55-3618-4BE9-B009-604AC4AFBBBA}"/>
          </ac:grpSpMkLst>
        </pc:grpChg>
        <pc:graphicFrameChg chg="add del mod">
          <ac:chgData name="Volker Werling" userId="f174b9445bfc23ab" providerId="LiveId" clId="{ADE799F7-7FD7-4B7D-BB5B-EBF433E9C761}" dt="2019-01-15T06:58:12.781" v="3334" actId="1032"/>
          <ac:graphicFrameMkLst>
            <pc:docMk/>
            <pc:sldMk cId="1422531237" sldId="263"/>
            <ac:graphicFrameMk id="30" creationId="{C3A0826B-7583-4117-AA73-EC82142DA7BE}"/>
          </ac:graphicFrameMkLst>
        </pc:graphicFrameChg>
        <pc:cxnChg chg="mod topLvl">
          <ac:chgData name="Volker Werling" userId="f174b9445bfc23ab" providerId="LiveId" clId="{ADE799F7-7FD7-4B7D-BB5B-EBF433E9C761}" dt="2019-01-15T06:49:56.931" v="3252" actId="1037"/>
          <ac:cxnSpMkLst>
            <pc:docMk/>
            <pc:sldMk cId="1422531237" sldId="263"/>
            <ac:cxnSpMk id="12" creationId="{27FA57CB-0EA0-4F1B-A2C8-6896295BB780}"/>
          </ac:cxnSpMkLst>
        </pc:cxnChg>
        <pc:cxnChg chg="del mod topLvl">
          <ac:chgData name="Volker Werling" userId="f174b9445bfc23ab" providerId="LiveId" clId="{ADE799F7-7FD7-4B7D-BB5B-EBF433E9C761}" dt="2019-01-15T06:49:31.442" v="3195" actId="478"/>
          <ac:cxnSpMkLst>
            <pc:docMk/>
            <pc:sldMk cId="1422531237" sldId="263"/>
            <ac:cxnSpMk id="13" creationId="{E3688CEC-C557-4456-989B-B46117497C58}"/>
          </ac:cxnSpMkLst>
        </pc:cxnChg>
        <pc:cxnChg chg="mod topLvl">
          <ac:chgData name="Volker Werling" userId="f174b9445bfc23ab" providerId="LiveId" clId="{ADE799F7-7FD7-4B7D-BB5B-EBF433E9C761}" dt="2019-01-15T06:49:56.931" v="3252" actId="1037"/>
          <ac:cxnSpMkLst>
            <pc:docMk/>
            <pc:sldMk cId="1422531237" sldId="263"/>
            <ac:cxnSpMk id="14" creationId="{D7CBCFE2-8CEB-4DA0-9800-BF43090C8467}"/>
          </ac:cxnSpMkLst>
        </pc:cxnChg>
        <pc:cxnChg chg="mod topLvl">
          <ac:chgData name="Volker Werling" userId="f174b9445bfc23ab" providerId="LiveId" clId="{ADE799F7-7FD7-4B7D-BB5B-EBF433E9C761}" dt="2019-01-15T06:49:56.931" v="3252" actId="1037"/>
          <ac:cxnSpMkLst>
            <pc:docMk/>
            <pc:sldMk cId="1422531237" sldId="263"/>
            <ac:cxnSpMk id="16" creationId="{ECE866FE-507D-4FE5-AB33-3A38027D6C03}"/>
          </ac:cxnSpMkLst>
        </pc:cxnChg>
        <pc:cxnChg chg="add mod">
          <ac:chgData name="Volker Werling" userId="f174b9445bfc23ab" providerId="LiveId" clId="{ADE799F7-7FD7-4B7D-BB5B-EBF433E9C761}" dt="2019-01-15T06:49:56.931" v="3252" actId="1037"/>
          <ac:cxnSpMkLst>
            <pc:docMk/>
            <pc:sldMk cId="1422531237" sldId="263"/>
            <ac:cxnSpMk id="19" creationId="{ABC1F85D-230E-40BB-AFE3-0EA921B05482}"/>
          </ac:cxnSpMkLst>
        </pc:cxnChg>
        <pc:cxnChg chg="add mod">
          <ac:chgData name="Volker Werling" userId="f174b9445bfc23ab" providerId="LiveId" clId="{ADE799F7-7FD7-4B7D-BB5B-EBF433E9C761}" dt="2019-01-15T06:49:56.931" v="3252" actId="1037"/>
          <ac:cxnSpMkLst>
            <pc:docMk/>
            <pc:sldMk cId="1422531237" sldId="263"/>
            <ac:cxnSpMk id="20" creationId="{8A9A2030-7DDD-4FB2-8A4E-88AF8B74A3DF}"/>
          </ac:cxnSpMkLst>
        </pc:cxnChg>
      </pc:sldChg>
      <pc:sldChg chg="addSp delSp modSp add ord modTransition modAnim">
        <pc:chgData name="Volker Werling" userId="f174b9445bfc23ab" providerId="LiveId" clId="{ADE799F7-7FD7-4B7D-BB5B-EBF433E9C761}" dt="2019-01-15T06:52:02.762" v="3280"/>
        <pc:sldMkLst>
          <pc:docMk/>
          <pc:sldMk cId="3672039338" sldId="264"/>
        </pc:sldMkLst>
        <pc:spChg chg="mod ord">
          <ac:chgData name="Volker Werling" userId="f174b9445bfc23ab" providerId="LiveId" clId="{ADE799F7-7FD7-4B7D-BB5B-EBF433E9C761}" dt="2019-01-14T22:50:35.362" v="2244" actId="20577"/>
          <ac:spMkLst>
            <pc:docMk/>
            <pc:sldMk cId="3672039338" sldId="264"/>
            <ac:spMk id="2" creationId="{EF80ECFA-0FB8-4578-8D08-5670C277AFF0}"/>
          </ac:spMkLst>
        </pc:spChg>
        <pc:spChg chg="del">
          <ac:chgData name="Volker Werling" userId="f174b9445bfc23ab" providerId="LiveId" clId="{ADE799F7-7FD7-4B7D-BB5B-EBF433E9C761}" dt="2019-01-14T21:07:31.876" v="809" actId="478"/>
          <ac:spMkLst>
            <pc:docMk/>
            <pc:sldMk cId="3672039338" sldId="264"/>
            <ac:spMk id="3" creationId="{D43A5EE1-57CA-475E-B215-FD410F404E3D}"/>
          </ac:spMkLst>
        </pc:spChg>
        <pc:spChg chg="add del mod">
          <ac:chgData name="Volker Werling" userId="f174b9445bfc23ab" providerId="LiveId" clId="{ADE799F7-7FD7-4B7D-BB5B-EBF433E9C761}" dt="2019-01-14T21:14:51.046" v="1115"/>
          <ac:spMkLst>
            <pc:docMk/>
            <pc:sldMk cId="3672039338" sldId="264"/>
            <ac:spMk id="7" creationId="{02E21DA8-3C0A-442A-8719-1E521055F535}"/>
          </ac:spMkLst>
        </pc:spChg>
        <pc:spChg chg="add del mod">
          <ac:chgData name="Volker Werling" userId="f174b9445bfc23ab" providerId="LiveId" clId="{ADE799F7-7FD7-4B7D-BB5B-EBF433E9C761}" dt="2019-01-14T21:14:51.046" v="1115"/>
          <ac:spMkLst>
            <pc:docMk/>
            <pc:sldMk cId="3672039338" sldId="264"/>
            <ac:spMk id="8" creationId="{301D190D-63B2-4953-99B4-7CBE7E8BC4EE}"/>
          </ac:spMkLst>
        </pc:spChg>
        <pc:spChg chg="add del mod">
          <ac:chgData name="Volker Werling" userId="f174b9445bfc23ab" providerId="LiveId" clId="{ADE799F7-7FD7-4B7D-BB5B-EBF433E9C761}" dt="2019-01-14T21:14:51.046" v="1115"/>
          <ac:spMkLst>
            <pc:docMk/>
            <pc:sldMk cId="3672039338" sldId="264"/>
            <ac:spMk id="13" creationId="{89432BDE-EF92-4AE2-A587-C21B04B9C76D}"/>
          </ac:spMkLst>
        </pc:spChg>
        <pc:spChg chg="add del mod">
          <ac:chgData name="Volker Werling" userId="f174b9445bfc23ab" providerId="LiveId" clId="{ADE799F7-7FD7-4B7D-BB5B-EBF433E9C761}" dt="2019-01-14T21:14:51.046" v="1115"/>
          <ac:spMkLst>
            <pc:docMk/>
            <pc:sldMk cId="3672039338" sldId="264"/>
            <ac:spMk id="16" creationId="{1E72CD2A-AB2A-402A-B709-3F2611854103}"/>
          </ac:spMkLst>
        </pc:spChg>
        <pc:spChg chg="add del mod">
          <ac:chgData name="Volker Werling" userId="f174b9445bfc23ab" providerId="LiveId" clId="{ADE799F7-7FD7-4B7D-BB5B-EBF433E9C761}" dt="2019-01-14T21:13:53.027" v="935"/>
          <ac:spMkLst>
            <pc:docMk/>
            <pc:sldMk cId="3672039338" sldId="264"/>
            <ac:spMk id="20" creationId="{049862A2-1E94-4F40-B8FD-141FD9CF8AFB}"/>
          </ac:spMkLst>
        </pc:spChg>
        <pc:spChg chg="add del mod">
          <ac:chgData name="Volker Werling" userId="f174b9445bfc23ab" providerId="LiveId" clId="{ADE799F7-7FD7-4B7D-BB5B-EBF433E9C761}" dt="2019-01-14T21:14:51.046" v="1115"/>
          <ac:spMkLst>
            <pc:docMk/>
            <pc:sldMk cId="3672039338" sldId="264"/>
            <ac:spMk id="21" creationId="{0DA31C2B-1EE1-4B93-986C-AFFE01F9BB4A}"/>
          </ac:spMkLst>
        </pc:spChg>
        <pc:spChg chg="add mod">
          <ac:chgData name="Volker Werling" userId="f174b9445bfc23ab" providerId="LiveId" clId="{ADE799F7-7FD7-4B7D-BB5B-EBF433E9C761}" dt="2019-01-14T22:55:23.326" v="2364" actId="404"/>
          <ac:spMkLst>
            <pc:docMk/>
            <pc:sldMk cId="3672039338" sldId="264"/>
            <ac:spMk id="57" creationId="{A6269979-61CE-46DF-A9D5-F46558678A1C}"/>
          </ac:spMkLst>
        </pc:spChg>
        <pc:spChg chg="add mod">
          <ac:chgData name="Volker Werling" userId="f174b9445bfc23ab" providerId="LiveId" clId="{ADE799F7-7FD7-4B7D-BB5B-EBF433E9C761}" dt="2019-01-14T22:56:12.184" v="2369" actId="1076"/>
          <ac:spMkLst>
            <pc:docMk/>
            <pc:sldMk cId="3672039338" sldId="264"/>
            <ac:spMk id="64" creationId="{1F9241B5-5492-4CAD-BB5F-9A3B33C1C396}"/>
          </ac:spMkLst>
        </pc:spChg>
        <pc:spChg chg="add mod">
          <ac:chgData name="Volker Werling" userId="f174b9445bfc23ab" providerId="LiveId" clId="{ADE799F7-7FD7-4B7D-BB5B-EBF433E9C761}" dt="2019-01-14T23:06:20.349" v="2428" actId="1076"/>
          <ac:spMkLst>
            <pc:docMk/>
            <pc:sldMk cId="3672039338" sldId="264"/>
            <ac:spMk id="65" creationId="{F34CC769-EAAA-4914-BA35-AA4DB6980DEA}"/>
          </ac:spMkLst>
        </pc:spChg>
        <pc:spChg chg="add mod">
          <ac:chgData name="Volker Werling" userId="f174b9445bfc23ab" providerId="LiveId" clId="{ADE799F7-7FD7-4B7D-BB5B-EBF433E9C761}" dt="2019-01-14T22:59:36.020" v="2390" actId="1076"/>
          <ac:spMkLst>
            <pc:docMk/>
            <pc:sldMk cId="3672039338" sldId="264"/>
            <ac:spMk id="66" creationId="{CB625383-1A40-4777-81FA-31EC7B22A0D6}"/>
          </ac:spMkLst>
        </pc:spChg>
        <pc:spChg chg="add mod">
          <ac:chgData name="Volker Werling" userId="f174b9445bfc23ab" providerId="LiveId" clId="{ADE799F7-7FD7-4B7D-BB5B-EBF433E9C761}" dt="2019-01-14T23:00:11.576" v="2395" actId="1076"/>
          <ac:spMkLst>
            <pc:docMk/>
            <pc:sldMk cId="3672039338" sldId="264"/>
            <ac:spMk id="67" creationId="{23128A8A-565A-47E0-B0EA-2D753F52690B}"/>
          </ac:spMkLst>
        </pc:spChg>
        <pc:spChg chg="add mod">
          <ac:chgData name="Volker Werling" userId="f174b9445bfc23ab" providerId="LiveId" clId="{ADE799F7-7FD7-4B7D-BB5B-EBF433E9C761}" dt="2019-01-14T23:09:42.380" v="2449" actId="1076"/>
          <ac:spMkLst>
            <pc:docMk/>
            <pc:sldMk cId="3672039338" sldId="264"/>
            <ac:spMk id="68" creationId="{32BA1D45-256A-4E50-BF23-BE23F8F6CCDB}"/>
          </ac:spMkLst>
        </pc:spChg>
        <pc:spChg chg="add mod">
          <ac:chgData name="Volker Werling" userId="f174b9445bfc23ab" providerId="LiveId" clId="{ADE799F7-7FD7-4B7D-BB5B-EBF433E9C761}" dt="2019-01-14T23:10:24.504" v="2455" actId="1076"/>
          <ac:spMkLst>
            <pc:docMk/>
            <pc:sldMk cId="3672039338" sldId="264"/>
            <ac:spMk id="69" creationId="{B7D53F7E-BA1C-43F1-B1F7-D56D68F56984}"/>
          </ac:spMkLst>
        </pc:spChg>
        <pc:spChg chg="add mod">
          <ac:chgData name="Volker Werling" userId="f174b9445bfc23ab" providerId="LiveId" clId="{ADE799F7-7FD7-4B7D-BB5B-EBF433E9C761}" dt="2019-01-14T23:11:33.455" v="2464" actId="1076"/>
          <ac:spMkLst>
            <pc:docMk/>
            <pc:sldMk cId="3672039338" sldId="264"/>
            <ac:spMk id="70" creationId="{2BDAA055-8ADD-4657-B16D-B9C8BB9C6CE5}"/>
          </ac:spMkLst>
        </pc:spChg>
        <pc:spChg chg="add mod">
          <ac:chgData name="Volker Werling" userId="f174b9445bfc23ab" providerId="LiveId" clId="{ADE799F7-7FD7-4B7D-BB5B-EBF433E9C761}" dt="2019-01-14T23:12:20.104" v="2467" actId="1076"/>
          <ac:spMkLst>
            <pc:docMk/>
            <pc:sldMk cId="3672039338" sldId="264"/>
            <ac:spMk id="71" creationId="{61BE85E6-928F-42BB-9BC3-886F1D6DBCD3}"/>
          </ac:spMkLst>
        </pc:spChg>
        <pc:picChg chg="add del mod">
          <ac:chgData name="Volker Werling" userId="f174b9445bfc23ab" providerId="LiveId" clId="{ADE799F7-7FD7-4B7D-BB5B-EBF433E9C761}" dt="2019-01-14T22:52:35.543" v="2302" actId="478"/>
          <ac:picMkLst>
            <pc:docMk/>
            <pc:sldMk cId="3672039338" sldId="264"/>
            <ac:picMk id="22" creationId="{EC433785-3C20-448B-8952-5B0CEE7D5956}"/>
          </ac:picMkLst>
        </pc:picChg>
        <pc:picChg chg="add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23" creationId="{A89EE532-E663-4F7E-9876-5C2B4599F3EA}"/>
          </ac:picMkLst>
        </pc:picChg>
        <pc:picChg chg="add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24" creationId="{6E109471-F9C0-4DAE-9B4A-8796F0A9E192}"/>
          </ac:picMkLst>
        </pc:picChg>
        <pc:picChg chg="add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25" creationId="{964CC42F-7EF6-449A-AA11-F7F08B57E39C}"/>
          </ac:picMkLst>
        </pc:picChg>
        <pc:picChg chg="add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29" creationId="{765E9C92-ABC2-46EB-A305-011C5DDF1755}"/>
          </ac:picMkLst>
        </pc:picChg>
        <pc:picChg chg="add del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31" creationId="{ACE03716-02E4-461E-8B92-0058072C0AFD}"/>
          </ac:picMkLst>
        </pc:picChg>
        <pc:picChg chg="add del mod">
          <ac:chgData name="Volker Werling" userId="f174b9445bfc23ab" providerId="LiveId" clId="{ADE799F7-7FD7-4B7D-BB5B-EBF433E9C761}" dt="2019-01-14T22:50:47.023" v="2249"/>
          <ac:picMkLst>
            <pc:docMk/>
            <pc:sldMk cId="3672039338" sldId="264"/>
            <ac:picMk id="34" creationId="{FD06565E-8DC0-4B6D-943F-7B816137362B}"/>
          </ac:picMkLst>
        </pc:picChg>
        <pc:picChg chg="add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35" creationId="{49157BED-E023-476F-81F2-9465CCEBB2A8}"/>
          </ac:picMkLst>
        </pc:picChg>
        <pc:picChg chg="add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36" creationId="{D49DE663-828B-43C7-9714-D303068481D7}"/>
          </ac:picMkLst>
        </pc:picChg>
        <pc:picChg chg="add mod">
          <ac:chgData name="Volker Werling" userId="f174b9445bfc23ab" providerId="LiveId" clId="{ADE799F7-7FD7-4B7D-BB5B-EBF433E9C761}" dt="2019-01-14T22:52:22.531" v="2298" actId="1038"/>
          <ac:picMkLst>
            <pc:docMk/>
            <pc:sldMk cId="3672039338" sldId="264"/>
            <ac:picMk id="37" creationId="{B3D4455E-DDB9-4F8F-BA37-C4A99CDC844D}"/>
          </ac:picMkLst>
        </pc:picChg>
        <pc:picChg chg="add mod ord">
          <ac:chgData name="Volker Werling" userId="f174b9445bfc23ab" providerId="LiveId" clId="{ADE799F7-7FD7-4B7D-BB5B-EBF433E9C761}" dt="2019-01-14T22:52:52.950" v="2307" actId="167"/>
          <ac:picMkLst>
            <pc:docMk/>
            <pc:sldMk cId="3672039338" sldId="264"/>
            <ac:picMk id="54" creationId="{D2C9D3F9-0120-4E27-A2EE-53E0B6671B3F}"/>
          </ac:picMkLst>
        </pc:picChg>
        <pc:picChg chg="add mod">
          <ac:chgData name="Volker Werling" userId="f174b9445bfc23ab" providerId="LiveId" clId="{ADE799F7-7FD7-4B7D-BB5B-EBF433E9C761}" dt="2019-01-14T22:54:52.994" v="2355" actId="1076"/>
          <ac:picMkLst>
            <pc:docMk/>
            <pc:sldMk cId="3672039338" sldId="264"/>
            <ac:picMk id="56" creationId="{022C1E8E-F9D2-46E5-A153-37150E7D54BA}"/>
          </ac:picMkLst>
        </pc:picChg>
        <pc:cxnChg chg="add del mod">
          <ac:chgData name="Volker Werling" userId="f174b9445bfc23ab" providerId="LiveId" clId="{ADE799F7-7FD7-4B7D-BB5B-EBF433E9C761}" dt="2019-01-14T21:14:51.046" v="1115"/>
          <ac:cxnSpMkLst>
            <pc:docMk/>
            <pc:sldMk cId="3672039338" sldId="264"/>
            <ac:cxnSpMk id="10" creationId="{80FE0202-6C77-4DCA-A188-0836474EC4DE}"/>
          </ac:cxnSpMkLst>
        </pc:cxnChg>
        <pc:cxnChg chg="add del mod">
          <ac:chgData name="Volker Werling" userId="f174b9445bfc23ab" providerId="LiveId" clId="{ADE799F7-7FD7-4B7D-BB5B-EBF433E9C761}" dt="2019-01-14T21:14:51.046" v="1115"/>
          <ac:cxnSpMkLst>
            <pc:docMk/>
            <pc:sldMk cId="3672039338" sldId="264"/>
            <ac:cxnSpMk id="17" creationId="{F2F370D4-8A2F-4778-803D-7D2FEB037CD6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26" creationId="{928D995F-60B5-4998-8283-153120186F5A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27" creationId="{C22B4753-0B31-49AA-BDD1-32533625BC86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28" creationId="{21CA33C3-AE9A-46EA-940F-CCC3078B40CF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30" creationId="{0B124310-51CB-4BE8-9B00-FD92BBB630E8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32" creationId="{0B879AF3-A4A8-4085-AAF2-ADA73B345870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33" creationId="{3FB4F70B-BCA9-46D3-B5E2-99F563140B1A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38" creationId="{2E7DFEDE-D958-464F-8CE5-D4A31921E7E6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41" creationId="{471F01C5-E3B2-4369-9211-2CD2771D8B7A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44" creationId="{B73E9A30-5D0B-4067-AFF6-DC280B35166F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47" creationId="{58AC40E9-9226-45FD-A0D3-B6FE7DB4AB9B}"/>
          </ac:cxnSpMkLst>
        </pc:cxnChg>
        <pc:cxnChg chg="add mod">
          <ac:chgData name="Volker Werling" userId="f174b9445bfc23ab" providerId="LiveId" clId="{ADE799F7-7FD7-4B7D-BB5B-EBF433E9C761}" dt="2019-01-14T22:52:22.531" v="2298" actId="1038"/>
          <ac:cxnSpMkLst>
            <pc:docMk/>
            <pc:sldMk cId="3672039338" sldId="264"/>
            <ac:cxnSpMk id="51" creationId="{1B43081B-1C2D-4ACD-A7E7-F307507AA7B6}"/>
          </ac:cxnSpMkLst>
        </pc:cxnChg>
        <pc:cxnChg chg="add del mod">
          <ac:chgData name="Volker Werling" userId="f174b9445bfc23ab" providerId="LiveId" clId="{ADE799F7-7FD7-4B7D-BB5B-EBF433E9C761}" dt="2019-01-14T22:54:55.067" v="2356" actId="478"/>
          <ac:cxnSpMkLst>
            <pc:docMk/>
            <pc:sldMk cId="3672039338" sldId="264"/>
            <ac:cxnSpMk id="58" creationId="{CC416DB5-0B6E-4389-9DBD-5C25B8FE9853}"/>
          </ac:cxnSpMkLst>
        </pc:cxnChg>
        <pc:cxnChg chg="add mod">
          <ac:chgData name="Volker Werling" userId="f174b9445bfc23ab" providerId="LiveId" clId="{ADE799F7-7FD7-4B7D-BB5B-EBF433E9C761}" dt="2019-01-14T22:55:12.443" v="2359" actId="1582"/>
          <ac:cxnSpMkLst>
            <pc:docMk/>
            <pc:sldMk cId="3672039338" sldId="264"/>
            <ac:cxnSpMk id="63" creationId="{302CC9F7-A909-4A0B-846B-0DABDD2AF95B}"/>
          </ac:cxnSpMkLst>
        </pc:cxnChg>
      </pc:sldChg>
      <pc:sldChg chg="addSp delSp modSp add modNotesTx">
        <pc:chgData name="Volker Werling" userId="f174b9445bfc23ab" providerId="LiveId" clId="{ADE799F7-7FD7-4B7D-BB5B-EBF433E9C761}" dt="2019-01-15T11:47:07.856" v="6332" actId="20577"/>
        <pc:sldMkLst>
          <pc:docMk/>
          <pc:sldMk cId="886162634" sldId="265"/>
        </pc:sldMkLst>
        <pc:spChg chg="mod">
          <ac:chgData name="Volker Werling" userId="f174b9445bfc23ab" providerId="LiveId" clId="{ADE799F7-7FD7-4B7D-BB5B-EBF433E9C761}" dt="2019-01-14T20:50:48.020" v="488" actId="20577"/>
          <ac:spMkLst>
            <pc:docMk/>
            <pc:sldMk cId="886162634" sldId="265"/>
            <ac:spMk id="2" creationId="{3C1D6342-3803-4A52-BB86-57086707E530}"/>
          </ac:spMkLst>
        </pc:spChg>
        <pc:spChg chg="mod">
          <ac:chgData name="Volker Werling" userId="f174b9445bfc23ab" providerId="LiveId" clId="{ADE799F7-7FD7-4B7D-BB5B-EBF433E9C761}" dt="2019-01-14T22:15:19.652" v="1907" actId="242"/>
          <ac:spMkLst>
            <pc:docMk/>
            <pc:sldMk cId="886162634" sldId="265"/>
            <ac:spMk id="3" creationId="{8EDB9FE1-FF0D-4151-81F9-19E767C5ED64}"/>
          </ac:spMkLst>
        </pc:spChg>
        <pc:spChg chg="add mod">
          <ac:chgData name="Volker Werling" userId="f174b9445bfc23ab" providerId="LiveId" clId="{ADE799F7-7FD7-4B7D-BB5B-EBF433E9C761}" dt="2019-01-14T22:12:21.855" v="1887" actId="14100"/>
          <ac:spMkLst>
            <pc:docMk/>
            <pc:sldMk cId="886162634" sldId="265"/>
            <ac:spMk id="7" creationId="{A61B7A0E-1CDC-44BA-99D2-9C5CB7BFD9B6}"/>
          </ac:spMkLst>
        </pc:spChg>
        <pc:spChg chg="add mod">
          <ac:chgData name="Volker Werling" userId="f174b9445bfc23ab" providerId="LiveId" clId="{ADE799F7-7FD7-4B7D-BB5B-EBF433E9C761}" dt="2019-01-14T22:15:22.849" v="1908" actId="242"/>
          <ac:spMkLst>
            <pc:docMk/>
            <pc:sldMk cId="886162634" sldId="265"/>
            <ac:spMk id="8" creationId="{02A5800A-85B7-426E-97E4-BDA3FB08306F}"/>
          </ac:spMkLst>
        </pc:spChg>
        <pc:spChg chg="add del">
          <ac:chgData name="Volker Werling" userId="f174b9445bfc23ab" providerId="LiveId" clId="{ADE799F7-7FD7-4B7D-BB5B-EBF433E9C761}" dt="2019-01-14T22:07:40.888" v="1807"/>
          <ac:spMkLst>
            <pc:docMk/>
            <pc:sldMk cId="886162634" sldId="265"/>
            <ac:spMk id="9" creationId="{64A9FF47-25A9-42F0-823C-1EED956DD1D0}"/>
          </ac:spMkLst>
        </pc:spChg>
        <pc:spChg chg="add mod">
          <ac:chgData name="Volker Werling" userId="f174b9445bfc23ab" providerId="LiveId" clId="{ADE799F7-7FD7-4B7D-BB5B-EBF433E9C761}" dt="2019-01-14T22:12:41.419" v="1888" actId="242"/>
          <ac:spMkLst>
            <pc:docMk/>
            <pc:sldMk cId="886162634" sldId="265"/>
            <ac:spMk id="10" creationId="{768AA62B-AFE8-4835-B288-629EB4CA9F6F}"/>
          </ac:spMkLst>
        </pc:spChg>
        <pc:spChg chg="add del">
          <ac:chgData name="Volker Werling" userId="f174b9445bfc23ab" providerId="LiveId" clId="{ADE799F7-7FD7-4B7D-BB5B-EBF433E9C761}" dt="2019-01-14T22:07:55.815" v="1812"/>
          <ac:spMkLst>
            <pc:docMk/>
            <pc:sldMk cId="886162634" sldId="265"/>
            <ac:spMk id="11" creationId="{16204BB1-0C79-410A-BC4E-CA82620FF1EB}"/>
          </ac:spMkLst>
        </pc:spChg>
        <pc:spChg chg="add del">
          <ac:chgData name="Volker Werling" userId="f174b9445bfc23ab" providerId="LiveId" clId="{ADE799F7-7FD7-4B7D-BB5B-EBF433E9C761}" dt="2019-01-14T22:07:59.766" v="1815"/>
          <ac:spMkLst>
            <pc:docMk/>
            <pc:sldMk cId="886162634" sldId="265"/>
            <ac:spMk id="12" creationId="{9462E686-2CF3-48E3-84B7-5380E9181F73}"/>
          </ac:spMkLst>
        </pc:spChg>
        <pc:spChg chg="add mod">
          <ac:chgData name="Volker Werling" userId="f174b9445bfc23ab" providerId="LiveId" clId="{ADE799F7-7FD7-4B7D-BB5B-EBF433E9C761}" dt="2019-01-14T22:10:13.981" v="1836" actId="1076"/>
          <ac:spMkLst>
            <pc:docMk/>
            <pc:sldMk cId="886162634" sldId="265"/>
            <ac:spMk id="13" creationId="{670BDA5B-3F18-4560-8D5C-1A3A275E30F8}"/>
          </ac:spMkLst>
        </pc:spChg>
        <pc:spChg chg="add mod">
          <ac:chgData name="Volker Werling" userId="f174b9445bfc23ab" providerId="LiveId" clId="{ADE799F7-7FD7-4B7D-BB5B-EBF433E9C761}" dt="2019-01-14T22:13:41.427" v="1899" actId="122"/>
          <ac:spMkLst>
            <pc:docMk/>
            <pc:sldMk cId="886162634" sldId="265"/>
            <ac:spMk id="14" creationId="{10769ABC-8940-4C70-A7C4-5D4DE9704886}"/>
          </ac:spMkLst>
        </pc:spChg>
        <pc:spChg chg="add mod">
          <ac:chgData name="Volker Werling" userId="f174b9445bfc23ab" providerId="LiveId" clId="{ADE799F7-7FD7-4B7D-BB5B-EBF433E9C761}" dt="2019-01-14T22:14:02.400" v="1902" actId="1076"/>
          <ac:spMkLst>
            <pc:docMk/>
            <pc:sldMk cId="886162634" sldId="265"/>
            <ac:spMk id="15" creationId="{A8FE5303-9716-44FD-BCE6-A41D07926B3C}"/>
          </ac:spMkLst>
        </pc:spChg>
        <pc:spChg chg="add del mod">
          <ac:chgData name="Volker Werling" userId="f174b9445bfc23ab" providerId="LiveId" clId="{ADE799F7-7FD7-4B7D-BB5B-EBF433E9C761}" dt="2019-01-14T22:13:18.414" v="1893"/>
          <ac:spMkLst>
            <pc:docMk/>
            <pc:sldMk cId="886162634" sldId="265"/>
            <ac:spMk id="16" creationId="{0014397A-69F8-43B6-954C-05B3D391A4D4}"/>
          </ac:spMkLst>
        </pc:spChg>
        <pc:spChg chg="add mod">
          <ac:chgData name="Volker Werling" userId="f174b9445bfc23ab" providerId="LiveId" clId="{ADE799F7-7FD7-4B7D-BB5B-EBF433E9C761}" dt="2019-01-14T22:13:44.163" v="1900" actId="122"/>
          <ac:spMkLst>
            <pc:docMk/>
            <pc:sldMk cId="886162634" sldId="265"/>
            <ac:spMk id="17" creationId="{1D02F337-A7DD-4ED7-8A19-13F28F62DE7D}"/>
          </ac:spMkLst>
        </pc:spChg>
        <pc:spChg chg="add mod">
          <ac:chgData name="Volker Werling" userId="f174b9445bfc23ab" providerId="LiveId" clId="{ADE799F7-7FD7-4B7D-BB5B-EBF433E9C761}" dt="2019-01-14T22:18:09.349" v="1932" actId="1076"/>
          <ac:spMkLst>
            <pc:docMk/>
            <pc:sldMk cId="886162634" sldId="265"/>
            <ac:spMk id="18" creationId="{83197BFC-E2CA-4FA3-952D-F4A21F5E58B6}"/>
          </ac:spMkLst>
        </pc:spChg>
        <pc:picChg chg="add mod">
          <ac:chgData name="Volker Werling" userId="f174b9445bfc23ab" providerId="LiveId" clId="{ADE799F7-7FD7-4B7D-BB5B-EBF433E9C761}" dt="2019-01-14T23:43:36.924" v="2683" actId="1076"/>
          <ac:picMkLst>
            <pc:docMk/>
            <pc:sldMk cId="886162634" sldId="265"/>
            <ac:picMk id="20" creationId="{7FF5023C-84FD-4C1C-A1B6-A69B455995D2}"/>
          </ac:picMkLst>
        </pc:picChg>
      </pc:sldChg>
      <pc:sldChg chg="addSp delSp modSp add addCm delCm modCm">
        <pc:chgData name="Volker Werling" userId="f174b9445bfc23ab" providerId="LiveId" clId="{ADE799F7-7FD7-4B7D-BB5B-EBF433E9C761}" dt="2019-01-15T11:39:20.393" v="5578" actId="20577"/>
        <pc:sldMkLst>
          <pc:docMk/>
          <pc:sldMk cId="600770048" sldId="266"/>
        </pc:sldMkLst>
        <pc:spChg chg="mod">
          <ac:chgData name="Volker Werling" userId="f174b9445bfc23ab" providerId="LiveId" clId="{ADE799F7-7FD7-4B7D-BB5B-EBF433E9C761}" dt="2019-01-14T21:20:20.601" v="1177" actId="790"/>
          <ac:spMkLst>
            <pc:docMk/>
            <pc:sldMk cId="600770048" sldId="266"/>
            <ac:spMk id="2" creationId="{BD6C737D-FEA4-473F-A907-2BE75A2D57CF}"/>
          </ac:spMkLst>
        </pc:spChg>
        <pc:spChg chg="del">
          <ac:chgData name="Volker Werling" userId="f174b9445bfc23ab" providerId="LiveId" clId="{ADE799F7-7FD7-4B7D-BB5B-EBF433E9C761}" dt="2019-01-14T21:14:57.924" v="1118" actId="478"/>
          <ac:spMkLst>
            <pc:docMk/>
            <pc:sldMk cId="600770048" sldId="266"/>
            <ac:spMk id="3" creationId="{6141859E-CFB7-46C1-9EC8-7CD949B2E520}"/>
          </ac:spMkLst>
        </pc:spChg>
        <pc:spChg chg="add del">
          <ac:chgData name="Volker Werling" userId="f174b9445bfc23ab" providerId="LiveId" clId="{ADE799F7-7FD7-4B7D-BB5B-EBF433E9C761}" dt="2019-01-14T21:14:54.461" v="1117"/>
          <ac:spMkLst>
            <pc:docMk/>
            <pc:sldMk cId="600770048" sldId="266"/>
            <ac:spMk id="7" creationId="{13D13904-5E8E-4AB1-8DF6-89AF9BEF60B1}"/>
          </ac:spMkLst>
        </pc:spChg>
        <pc:spChg chg="add del">
          <ac:chgData name="Volker Werling" userId="f174b9445bfc23ab" providerId="LiveId" clId="{ADE799F7-7FD7-4B7D-BB5B-EBF433E9C761}" dt="2019-01-14T21:14:54.461" v="1117"/>
          <ac:spMkLst>
            <pc:docMk/>
            <pc:sldMk cId="600770048" sldId="266"/>
            <ac:spMk id="8" creationId="{DF8ED968-EEF5-4D09-B11A-9A3C56550524}"/>
          </ac:spMkLst>
        </pc:spChg>
        <pc:spChg chg="add del">
          <ac:chgData name="Volker Werling" userId="f174b9445bfc23ab" providerId="LiveId" clId="{ADE799F7-7FD7-4B7D-BB5B-EBF433E9C761}" dt="2019-01-14T21:14:54.461" v="1117"/>
          <ac:spMkLst>
            <pc:docMk/>
            <pc:sldMk cId="600770048" sldId="266"/>
            <ac:spMk id="10" creationId="{51C441A9-ED77-43FD-A5D8-B4F989E7B9A8}"/>
          </ac:spMkLst>
        </pc:spChg>
        <pc:spChg chg="add del">
          <ac:chgData name="Volker Werling" userId="f174b9445bfc23ab" providerId="LiveId" clId="{ADE799F7-7FD7-4B7D-BB5B-EBF433E9C761}" dt="2019-01-14T21:14:54.461" v="1117"/>
          <ac:spMkLst>
            <pc:docMk/>
            <pc:sldMk cId="600770048" sldId="266"/>
            <ac:spMk id="11" creationId="{B34FFE31-CE83-4457-9408-75627D309A8C}"/>
          </ac:spMkLst>
        </pc:spChg>
        <pc:spChg chg="add del">
          <ac:chgData name="Volker Werling" userId="f174b9445bfc23ab" providerId="LiveId" clId="{ADE799F7-7FD7-4B7D-BB5B-EBF433E9C761}" dt="2019-01-14T21:14:54.461" v="1117"/>
          <ac:spMkLst>
            <pc:docMk/>
            <pc:sldMk cId="600770048" sldId="266"/>
            <ac:spMk id="13" creationId="{2D6D706A-E2D6-44B6-B1BC-DE02D46B97F3}"/>
          </ac:spMkLst>
        </pc:spChg>
        <pc:spChg chg="add mod">
          <ac:chgData name="Volker Werling" userId="f174b9445bfc23ab" providerId="LiveId" clId="{ADE799F7-7FD7-4B7D-BB5B-EBF433E9C761}" dt="2019-01-14T22:16:23.291" v="1910" actId="208"/>
          <ac:spMkLst>
            <pc:docMk/>
            <pc:sldMk cId="600770048" sldId="266"/>
            <ac:spMk id="14" creationId="{AF00A648-56A0-4242-9523-B63934B0419E}"/>
          </ac:spMkLst>
        </pc:spChg>
        <pc:spChg chg="add mod">
          <ac:chgData name="Volker Werling" userId="f174b9445bfc23ab" providerId="LiveId" clId="{ADE799F7-7FD7-4B7D-BB5B-EBF433E9C761}" dt="2019-01-14T22:16:23.291" v="1910" actId="208"/>
          <ac:spMkLst>
            <pc:docMk/>
            <pc:sldMk cId="600770048" sldId="266"/>
            <ac:spMk id="15" creationId="{4E8DF345-5BDF-4E12-BE7B-22D4C75AD682}"/>
          </ac:spMkLst>
        </pc:spChg>
        <pc:spChg chg="add mod">
          <ac:chgData name="Volker Werling" userId="f174b9445bfc23ab" providerId="LiveId" clId="{ADE799F7-7FD7-4B7D-BB5B-EBF433E9C761}" dt="2019-01-14T21:47:54.323" v="1567" actId="1076"/>
          <ac:spMkLst>
            <pc:docMk/>
            <pc:sldMk cId="600770048" sldId="266"/>
            <ac:spMk id="17" creationId="{716970C5-5D2D-46CC-B740-C052B7B51C8C}"/>
          </ac:spMkLst>
        </pc:spChg>
        <pc:spChg chg="add mod ord">
          <ac:chgData name="Volker Werling" userId="f174b9445bfc23ab" providerId="LiveId" clId="{ADE799F7-7FD7-4B7D-BB5B-EBF433E9C761}" dt="2019-01-14T22:16:23.291" v="1910" actId="208"/>
          <ac:spMkLst>
            <pc:docMk/>
            <pc:sldMk cId="600770048" sldId="266"/>
            <ac:spMk id="18" creationId="{7227A9C7-DAF8-4D6C-A512-C9754479D5A1}"/>
          </ac:spMkLst>
        </pc:spChg>
        <pc:spChg chg="add mod">
          <ac:chgData name="Volker Werling" userId="f174b9445bfc23ab" providerId="LiveId" clId="{ADE799F7-7FD7-4B7D-BB5B-EBF433E9C761}" dt="2019-01-14T21:47:54.323" v="1567" actId="1076"/>
          <ac:spMkLst>
            <pc:docMk/>
            <pc:sldMk cId="600770048" sldId="266"/>
            <ac:spMk id="20" creationId="{1C775A02-6550-433D-B42F-AB932E2E5642}"/>
          </ac:spMkLst>
        </pc:spChg>
        <pc:spChg chg="add del mod">
          <ac:chgData name="Volker Werling" userId="f174b9445bfc23ab" providerId="LiveId" clId="{ADE799F7-7FD7-4B7D-BB5B-EBF433E9C761}" dt="2019-01-14T21:16:06.608" v="1135" actId="11529"/>
          <ac:spMkLst>
            <pc:docMk/>
            <pc:sldMk cId="600770048" sldId="266"/>
            <ac:spMk id="21" creationId="{0B9E0CE9-26B6-4517-A9F4-1DFE82DC8FA9}"/>
          </ac:spMkLst>
        </pc:spChg>
        <pc:spChg chg="add del mod">
          <ac:chgData name="Volker Werling" userId="f174b9445bfc23ab" providerId="LiveId" clId="{ADE799F7-7FD7-4B7D-BB5B-EBF433E9C761}" dt="2019-01-14T21:18:00.828" v="1150"/>
          <ac:spMkLst>
            <pc:docMk/>
            <pc:sldMk cId="600770048" sldId="266"/>
            <ac:spMk id="31" creationId="{48B85EAD-166F-460B-BC2B-2A836E79802E}"/>
          </ac:spMkLst>
        </pc:spChg>
        <pc:spChg chg="add mod">
          <ac:chgData name="Volker Werling" userId="f174b9445bfc23ab" providerId="LiveId" clId="{ADE799F7-7FD7-4B7D-BB5B-EBF433E9C761}" dt="2019-01-14T21:47:54.323" v="1567" actId="1076"/>
          <ac:spMkLst>
            <pc:docMk/>
            <pc:sldMk cId="600770048" sldId="266"/>
            <ac:spMk id="32" creationId="{FE80D638-5469-4037-9E3D-47ABE91C3F21}"/>
          </ac:spMkLst>
        </pc:spChg>
        <pc:spChg chg="add mod">
          <ac:chgData name="Volker Werling" userId="f174b9445bfc23ab" providerId="LiveId" clId="{ADE799F7-7FD7-4B7D-BB5B-EBF433E9C761}" dt="2019-01-14T22:16:23.291" v="1910" actId="208"/>
          <ac:spMkLst>
            <pc:docMk/>
            <pc:sldMk cId="600770048" sldId="266"/>
            <ac:spMk id="33" creationId="{F498CACE-BD01-4EB4-8C05-80908900FE8E}"/>
          </ac:spMkLst>
        </pc:spChg>
        <pc:spChg chg="add mod">
          <ac:chgData name="Volker Werling" userId="f174b9445bfc23ab" providerId="LiveId" clId="{ADE799F7-7FD7-4B7D-BB5B-EBF433E9C761}" dt="2019-01-14T22:16:23.291" v="1910" actId="208"/>
          <ac:spMkLst>
            <pc:docMk/>
            <pc:sldMk cId="600770048" sldId="266"/>
            <ac:spMk id="35" creationId="{A77A6E7A-353D-4C9A-8327-8785A11B0C08}"/>
          </ac:spMkLst>
        </pc:spChg>
        <pc:spChg chg="add mod">
          <ac:chgData name="Volker Werling" userId="f174b9445bfc23ab" providerId="LiveId" clId="{ADE799F7-7FD7-4B7D-BB5B-EBF433E9C761}" dt="2019-01-14T22:16:23.291" v="1910" actId="208"/>
          <ac:spMkLst>
            <pc:docMk/>
            <pc:sldMk cId="600770048" sldId="266"/>
            <ac:spMk id="40" creationId="{F642DD89-5F4C-417B-ACC1-C04083999072}"/>
          </ac:spMkLst>
        </pc:spChg>
        <pc:spChg chg="add mod">
          <ac:chgData name="Volker Werling" userId="f174b9445bfc23ab" providerId="LiveId" clId="{ADE799F7-7FD7-4B7D-BB5B-EBF433E9C761}" dt="2019-01-14T22:16:23.291" v="1910" actId="208"/>
          <ac:spMkLst>
            <pc:docMk/>
            <pc:sldMk cId="600770048" sldId="266"/>
            <ac:spMk id="41" creationId="{9F29CAB0-AFAA-41D8-853D-2B2101C90AD9}"/>
          </ac:spMkLst>
        </pc:spChg>
        <pc:spChg chg="add mod">
          <ac:chgData name="Volker Werling" userId="f174b9445bfc23ab" providerId="LiveId" clId="{ADE799F7-7FD7-4B7D-BB5B-EBF433E9C761}" dt="2019-01-14T21:47:59.495" v="1568" actId="1076"/>
          <ac:spMkLst>
            <pc:docMk/>
            <pc:sldMk cId="600770048" sldId="266"/>
            <ac:spMk id="49" creationId="{851C9702-106D-4163-8D13-3D8C3BA3A765}"/>
          </ac:spMkLst>
        </pc:spChg>
        <pc:spChg chg="add mod">
          <ac:chgData name="Volker Werling" userId="f174b9445bfc23ab" providerId="LiveId" clId="{ADE799F7-7FD7-4B7D-BB5B-EBF433E9C761}" dt="2019-01-15T11:39:12.221" v="5574" actId="20577"/>
          <ac:spMkLst>
            <pc:docMk/>
            <pc:sldMk cId="600770048" sldId="266"/>
            <ac:spMk id="75" creationId="{AF63C0E3-DC98-44CC-8819-5071AB5D6621}"/>
          </ac:spMkLst>
        </pc:spChg>
        <pc:spChg chg="add mod">
          <ac:chgData name="Volker Werling" userId="f174b9445bfc23ab" providerId="LiveId" clId="{ADE799F7-7FD7-4B7D-BB5B-EBF433E9C761}" dt="2019-01-15T11:39:20.393" v="5578" actId="20577"/>
          <ac:spMkLst>
            <pc:docMk/>
            <pc:sldMk cId="600770048" sldId="266"/>
            <ac:spMk id="76" creationId="{127CF42D-F4DA-4714-B93C-A59E1BFF02B3}"/>
          </ac:spMkLst>
        </pc:spChg>
        <pc:cxnChg chg="add del">
          <ac:chgData name="Volker Werling" userId="f174b9445bfc23ab" providerId="LiveId" clId="{ADE799F7-7FD7-4B7D-BB5B-EBF433E9C761}" dt="2019-01-14T21:14:54.461" v="1117"/>
          <ac:cxnSpMkLst>
            <pc:docMk/>
            <pc:sldMk cId="600770048" sldId="266"/>
            <ac:cxnSpMk id="9" creationId="{AEA6A8C8-5884-4406-A948-2C08DD711D4B}"/>
          </ac:cxnSpMkLst>
        </pc:cxnChg>
        <pc:cxnChg chg="add del">
          <ac:chgData name="Volker Werling" userId="f174b9445bfc23ab" providerId="LiveId" clId="{ADE799F7-7FD7-4B7D-BB5B-EBF433E9C761}" dt="2019-01-14T21:14:54.461" v="1117"/>
          <ac:cxnSpMkLst>
            <pc:docMk/>
            <pc:sldMk cId="600770048" sldId="266"/>
            <ac:cxnSpMk id="12" creationId="{E87B0067-87D5-422B-AAAB-3595D1575E9E}"/>
          </ac:cxnSpMkLst>
        </pc:cxnChg>
        <pc:cxnChg chg="add mod">
          <ac:chgData name="Volker Werling" userId="f174b9445bfc23ab" providerId="LiveId" clId="{ADE799F7-7FD7-4B7D-BB5B-EBF433E9C761}" dt="2019-01-14T21:47:54.323" v="1567" actId="1076"/>
          <ac:cxnSpMkLst>
            <pc:docMk/>
            <pc:sldMk cId="600770048" sldId="266"/>
            <ac:cxnSpMk id="16" creationId="{3E4A69D8-1D9A-4BC8-BE4A-46F3DF778C4E}"/>
          </ac:cxnSpMkLst>
        </pc:cxnChg>
        <pc:cxnChg chg="add mod">
          <ac:chgData name="Volker Werling" userId="f174b9445bfc23ab" providerId="LiveId" clId="{ADE799F7-7FD7-4B7D-BB5B-EBF433E9C761}" dt="2019-01-14T21:47:54.323" v="1567" actId="1076"/>
          <ac:cxnSpMkLst>
            <pc:docMk/>
            <pc:sldMk cId="600770048" sldId="266"/>
            <ac:cxnSpMk id="19" creationId="{30E49994-D37E-49FB-A87F-9D4E532E79B7}"/>
          </ac:cxnSpMkLst>
        </pc:cxnChg>
        <pc:cxnChg chg="add del mod">
          <ac:chgData name="Volker Werling" userId="f174b9445bfc23ab" providerId="LiveId" clId="{ADE799F7-7FD7-4B7D-BB5B-EBF433E9C761}" dt="2019-01-14T21:17:05.220" v="1137" actId="11529"/>
          <ac:cxnSpMkLst>
            <pc:docMk/>
            <pc:sldMk cId="600770048" sldId="266"/>
            <ac:cxnSpMk id="23" creationId="{B8F39471-BF7E-48B7-A2AB-85185DCBDB35}"/>
          </ac:cxnSpMkLst>
        </pc:cxnChg>
        <pc:cxnChg chg="add mod">
          <ac:chgData name="Volker Werling" userId="f174b9445bfc23ab" providerId="LiveId" clId="{ADE799F7-7FD7-4B7D-BB5B-EBF433E9C761}" dt="2019-01-14T21:47:54.323" v="1567" actId="1076"/>
          <ac:cxnSpMkLst>
            <pc:docMk/>
            <pc:sldMk cId="600770048" sldId="266"/>
            <ac:cxnSpMk id="25" creationId="{FA96B205-6BDB-4A47-B3B5-D2771BBB40CA}"/>
          </ac:cxnSpMkLst>
        </pc:cxnChg>
        <pc:cxnChg chg="add del mod">
          <ac:chgData name="Volker Werling" userId="f174b9445bfc23ab" providerId="LiveId" clId="{ADE799F7-7FD7-4B7D-BB5B-EBF433E9C761}" dt="2019-01-14T21:46:52.622" v="1551" actId="478"/>
          <ac:cxnSpMkLst>
            <pc:docMk/>
            <pc:sldMk cId="600770048" sldId="266"/>
            <ac:cxnSpMk id="36" creationId="{9477FFD8-52A6-4D96-9238-73A2BC6D01D5}"/>
          </ac:cxnSpMkLst>
        </pc:cxnChg>
        <pc:cxnChg chg="add del mod">
          <ac:chgData name="Volker Werling" userId="f174b9445bfc23ab" providerId="LiveId" clId="{ADE799F7-7FD7-4B7D-BB5B-EBF433E9C761}" dt="2019-01-14T21:45:38.033" v="1505" actId="478"/>
          <ac:cxnSpMkLst>
            <pc:docMk/>
            <pc:sldMk cId="600770048" sldId="266"/>
            <ac:cxnSpMk id="42" creationId="{D6A7D754-1169-4065-A204-1B415F438D87}"/>
          </ac:cxnSpMkLst>
        </pc:cxnChg>
        <pc:cxnChg chg="add del mod">
          <ac:chgData name="Volker Werling" userId="f174b9445bfc23ab" providerId="LiveId" clId="{ADE799F7-7FD7-4B7D-BB5B-EBF433E9C761}" dt="2019-01-14T21:45:38.033" v="1505" actId="478"/>
          <ac:cxnSpMkLst>
            <pc:docMk/>
            <pc:sldMk cId="600770048" sldId="266"/>
            <ac:cxnSpMk id="45" creationId="{C3D05FC5-AA3B-43F1-8A2C-7A55BD7D19F2}"/>
          </ac:cxnSpMkLst>
        </pc:cxnChg>
        <pc:cxnChg chg="add del mod">
          <ac:chgData name="Volker Werling" userId="f174b9445bfc23ab" providerId="LiveId" clId="{ADE799F7-7FD7-4B7D-BB5B-EBF433E9C761}" dt="2019-01-14T21:46:54.776" v="1552" actId="478"/>
          <ac:cxnSpMkLst>
            <pc:docMk/>
            <pc:sldMk cId="600770048" sldId="266"/>
            <ac:cxnSpMk id="54" creationId="{7B4103AC-3AA0-4FEC-B6EC-FCC2C9CE799A}"/>
          </ac:cxnSpMkLst>
        </pc:cxnChg>
        <pc:cxnChg chg="add mod">
          <ac:chgData name="Volker Werling" userId="f174b9445bfc23ab" providerId="LiveId" clId="{ADE799F7-7FD7-4B7D-BB5B-EBF433E9C761}" dt="2019-01-14T21:47:54.323" v="1567" actId="1076"/>
          <ac:cxnSpMkLst>
            <pc:docMk/>
            <pc:sldMk cId="600770048" sldId="266"/>
            <ac:cxnSpMk id="59" creationId="{68E88C7B-CAC7-4251-8030-EE3077C2A425}"/>
          </ac:cxnSpMkLst>
        </pc:cxnChg>
        <pc:cxnChg chg="add mod">
          <ac:chgData name="Volker Werling" userId="f174b9445bfc23ab" providerId="LiveId" clId="{ADE799F7-7FD7-4B7D-BB5B-EBF433E9C761}" dt="2019-01-14T21:47:54.323" v="1567" actId="1076"/>
          <ac:cxnSpMkLst>
            <pc:docMk/>
            <pc:sldMk cId="600770048" sldId="266"/>
            <ac:cxnSpMk id="62" creationId="{7FC67540-C028-4790-9BDA-2BC0D6C46851}"/>
          </ac:cxnSpMkLst>
        </pc:cxnChg>
        <pc:cxnChg chg="add mod">
          <ac:chgData name="Volker Werling" userId="f174b9445bfc23ab" providerId="LiveId" clId="{ADE799F7-7FD7-4B7D-BB5B-EBF433E9C761}" dt="2019-01-14T21:47:54.323" v="1567" actId="1076"/>
          <ac:cxnSpMkLst>
            <pc:docMk/>
            <pc:sldMk cId="600770048" sldId="266"/>
            <ac:cxnSpMk id="68" creationId="{D3E7AB49-FBC6-4A5D-B98B-B50ECEB472BC}"/>
          </ac:cxnSpMkLst>
        </pc:cxnChg>
        <pc:cxnChg chg="add del">
          <ac:chgData name="Volker Werling" userId="f174b9445bfc23ab" providerId="LiveId" clId="{ADE799F7-7FD7-4B7D-BB5B-EBF433E9C761}" dt="2019-01-14T21:54:40.711" v="1578"/>
          <ac:cxnSpMkLst>
            <pc:docMk/>
            <pc:sldMk cId="600770048" sldId="266"/>
            <ac:cxnSpMk id="72" creationId="{5CF8335A-763E-4A88-8F7F-FF8C08BBFC0B}"/>
          </ac:cxnSpMkLst>
        </pc:cxnChg>
        <pc:cxnChg chg="add mod ord">
          <ac:chgData name="Volker Werling" userId="f174b9445bfc23ab" providerId="LiveId" clId="{ADE799F7-7FD7-4B7D-BB5B-EBF433E9C761}" dt="2019-01-15T11:38:47.172" v="5564" actId="693"/>
          <ac:cxnSpMkLst>
            <pc:docMk/>
            <pc:sldMk cId="600770048" sldId="266"/>
            <ac:cxnSpMk id="74" creationId="{F19F27C8-270B-4BA1-8FC4-8865775EFB80}"/>
          </ac:cxnSpMkLst>
        </pc:cxnChg>
      </pc:sldChg>
      <pc:sldChg chg="addSp delSp modSp add modAnim">
        <pc:chgData name="Volker Werling" userId="f174b9445bfc23ab" providerId="LiveId" clId="{ADE799F7-7FD7-4B7D-BB5B-EBF433E9C761}" dt="2019-01-14T23:47:30.754" v="2699"/>
        <pc:sldMkLst>
          <pc:docMk/>
          <pc:sldMk cId="630663710" sldId="267"/>
        </pc:sldMkLst>
        <pc:spChg chg="mod">
          <ac:chgData name="Volker Werling" userId="f174b9445bfc23ab" providerId="LiveId" clId="{ADE799F7-7FD7-4B7D-BB5B-EBF433E9C761}" dt="2019-01-14T20:51:17.978" v="524" actId="20577"/>
          <ac:spMkLst>
            <pc:docMk/>
            <pc:sldMk cId="630663710" sldId="267"/>
            <ac:spMk id="2" creationId="{63EE351D-477E-48AF-919D-0045D3B4EFDD}"/>
          </ac:spMkLst>
        </pc:spChg>
        <pc:spChg chg="add del">
          <ac:chgData name="Volker Werling" userId="f174b9445bfc23ab" providerId="LiveId" clId="{ADE799F7-7FD7-4B7D-BB5B-EBF433E9C761}" dt="2019-01-14T23:47:30.754" v="2699"/>
          <ac:spMkLst>
            <pc:docMk/>
            <pc:sldMk cId="630663710" sldId="267"/>
            <ac:spMk id="7" creationId="{4FA2C1AA-1CE1-4D4D-9399-5854EF5814F0}"/>
          </ac:spMkLst>
        </pc:spChg>
      </pc:sldChg>
      <pc:sldChg chg="addSp delSp modSp add ord modAnim delCm">
        <pc:chgData name="Volker Werling" userId="f174b9445bfc23ab" providerId="LiveId" clId="{ADE799F7-7FD7-4B7D-BB5B-EBF433E9C761}" dt="2019-01-14T22:47:24.475" v="2231" actId="478"/>
        <pc:sldMkLst>
          <pc:docMk/>
          <pc:sldMk cId="1387309051" sldId="268"/>
        </pc:sldMkLst>
        <pc:spChg chg="mod">
          <ac:chgData name="Volker Werling" userId="f174b9445bfc23ab" providerId="LiveId" clId="{ADE799F7-7FD7-4B7D-BB5B-EBF433E9C761}" dt="2019-01-14T21:55:56.212" v="1599" actId="20577"/>
          <ac:spMkLst>
            <pc:docMk/>
            <pc:sldMk cId="1387309051" sldId="268"/>
            <ac:spMk id="2" creationId="{BD6C737D-FEA4-473F-A907-2BE75A2D57CF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14" creationId="{AF00A648-56A0-4242-9523-B63934B0419E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15" creationId="{4E8DF345-5BDF-4E12-BE7B-22D4C75AD682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17" creationId="{716970C5-5D2D-46CC-B740-C052B7B51C8C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18" creationId="{7227A9C7-DAF8-4D6C-A512-C9754479D5A1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20" creationId="{1C775A02-6550-433D-B42F-AB932E2E5642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32" creationId="{FE80D638-5469-4037-9E3D-47ABE91C3F21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33" creationId="{F498CACE-BD01-4EB4-8C05-80908900FE8E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35" creationId="{A77A6E7A-353D-4C9A-8327-8785A11B0C08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40" creationId="{F642DD89-5F4C-417B-ACC1-C04083999072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41" creationId="{9F29CAB0-AFAA-41D8-853D-2B2101C90AD9}"/>
          </ac:spMkLst>
        </pc:spChg>
        <pc:spChg chg="add mod">
          <ac:chgData name="Volker Werling" userId="f174b9445bfc23ab" providerId="LiveId" clId="{ADE799F7-7FD7-4B7D-BB5B-EBF433E9C761}" dt="2019-01-14T22:44:32.843" v="2198" actId="1076"/>
          <ac:spMkLst>
            <pc:docMk/>
            <pc:sldMk cId="1387309051" sldId="268"/>
            <ac:spMk id="46" creationId="{5175B2B9-8E58-40C9-A0A5-FAF533B7FC3D}"/>
          </ac:spMkLst>
        </pc:spChg>
        <pc:spChg chg="add del">
          <ac:chgData name="Volker Werling" userId="f174b9445bfc23ab" providerId="LiveId" clId="{ADE799F7-7FD7-4B7D-BB5B-EBF433E9C761}" dt="2019-01-14T22:00:11.240" v="1646"/>
          <ac:spMkLst>
            <pc:docMk/>
            <pc:sldMk cId="1387309051" sldId="268"/>
            <ac:spMk id="47" creationId="{A8752323-DC27-49BB-8A26-0FE3AD9D39D3}"/>
          </ac:spMkLst>
        </pc:spChg>
        <pc:spChg chg="add mod">
          <ac:chgData name="Volker Werling" userId="f174b9445bfc23ab" providerId="LiveId" clId="{ADE799F7-7FD7-4B7D-BB5B-EBF433E9C761}" dt="2019-01-14T22:45:10.335" v="2205" actId="1076"/>
          <ac:spMkLst>
            <pc:docMk/>
            <pc:sldMk cId="1387309051" sldId="268"/>
            <ac:spMk id="48" creationId="{F32A7C43-0E44-4C06-B9C5-2F178BA0ED6F}"/>
          </ac:spMkLst>
        </pc:spChg>
        <pc:spChg chg="del">
          <ac:chgData name="Volker Werling" userId="f174b9445bfc23ab" providerId="LiveId" clId="{ADE799F7-7FD7-4B7D-BB5B-EBF433E9C761}" dt="2019-01-14T21:48:23.266" v="1570" actId="478"/>
          <ac:spMkLst>
            <pc:docMk/>
            <pc:sldMk cId="1387309051" sldId="268"/>
            <ac:spMk id="49" creationId="{851C9702-106D-4163-8D13-3D8C3BA3A765}"/>
          </ac:spMkLst>
        </pc:spChg>
        <pc:spChg chg="add mod">
          <ac:chgData name="Volker Werling" userId="f174b9445bfc23ab" providerId="LiveId" clId="{ADE799F7-7FD7-4B7D-BB5B-EBF433E9C761}" dt="2019-01-14T22:44:53.373" v="2202" actId="1076"/>
          <ac:spMkLst>
            <pc:docMk/>
            <pc:sldMk cId="1387309051" sldId="268"/>
            <ac:spMk id="50" creationId="{087C74CE-3AC9-430B-9A92-4330367E8035}"/>
          </ac:spMkLst>
        </pc:spChg>
        <pc:spChg chg="add del mod">
          <ac:chgData name="Volker Werling" userId="f174b9445bfc23ab" providerId="LiveId" clId="{ADE799F7-7FD7-4B7D-BB5B-EBF433E9C761}" dt="2019-01-14T22:47:24.475" v="2231" actId="478"/>
          <ac:spMkLst>
            <pc:docMk/>
            <pc:sldMk cId="1387309051" sldId="268"/>
            <ac:spMk id="51" creationId="{C3874878-A0B6-4A72-BF4E-CEC6BBBAE61B}"/>
          </ac:spMkLst>
        </pc:spChg>
        <pc:spChg chg="add del mod">
          <ac:chgData name="Volker Werling" userId="f174b9445bfc23ab" providerId="LiveId" clId="{ADE799F7-7FD7-4B7D-BB5B-EBF433E9C761}" dt="2019-01-14T22:47:24.475" v="2231" actId="478"/>
          <ac:spMkLst>
            <pc:docMk/>
            <pc:sldMk cId="1387309051" sldId="268"/>
            <ac:spMk id="52" creationId="{21AEBFF1-52C3-40B1-BB48-280E83F9E8A4}"/>
          </ac:spMkLst>
        </pc:spChg>
        <pc:spChg chg="add del mod">
          <ac:chgData name="Volker Werling" userId="f174b9445bfc23ab" providerId="LiveId" clId="{ADE799F7-7FD7-4B7D-BB5B-EBF433E9C761}" dt="2019-01-14T22:47:24.475" v="2231" actId="478"/>
          <ac:spMkLst>
            <pc:docMk/>
            <pc:sldMk cId="1387309051" sldId="268"/>
            <ac:spMk id="53" creationId="{2CA86169-5457-4F44-AB8D-B7330F01700F}"/>
          </ac:spMkLst>
        </pc:spChg>
        <pc:picChg chg="add del">
          <ac:chgData name="Volker Werling" userId="f174b9445bfc23ab" providerId="LiveId" clId="{ADE799F7-7FD7-4B7D-BB5B-EBF433E9C761}" dt="2019-01-14T21:52:36.168" v="1574"/>
          <ac:picMkLst>
            <pc:docMk/>
            <pc:sldMk cId="1387309051" sldId="268"/>
            <ac:picMk id="3" creationId="{49B6DBDB-0E26-4AA5-ADAB-E17D41FF6587}"/>
          </ac:picMkLst>
        </pc:picChg>
        <pc:picChg chg="add del">
          <ac:chgData name="Volker Werling" userId="f174b9445bfc23ab" providerId="LiveId" clId="{ADE799F7-7FD7-4B7D-BB5B-EBF433E9C761}" dt="2019-01-14T21:52:38.925" v="1576"/>
          <ac:picMkLst>
            <pc:docMk/>
            <pc:sldMk cId="1387309051" sldId="268"/>
            <ac:picMk id="7" creationId="{D7A5AA84-3369-413D-83AC-E4BC83D1F301}"/>
          </ac:picMkLst>
        </pc:picChg>
        <pc:picChg chg="add del mod">
          <ac:chgData name="Volker Werling" userId="f174b9445bfc23ab" providerId="LiveId" clId="{ADE799F7-7FD7-4B7D-BB5B-EBF433E9C761}" dt="2019-01-14T21:55:25.060" v="1586"/>
          <ac:picMkLst>
            <pc:docMk/>
            <pc:sldMk cId="1387309051" sldId="268"/>
            <ac:picMk id="8" creationId="{8950FC0D-6CAC-4F94-BCD8-1B68498CCB71}"/>
          </ac:picMkLst>
        </pc:picChg>
        <pc:picChg chg="add del mod">
          <ac:chgData name="Volker Werling" userId="f174b9445bfc23ab" providerId="LiveId" clId="{ADE799F7-7FD7-4B7D-BB5B-EBF433E9C761}" dt="2019-01-14T21:55:40.734" v="1596"/>
          <ac:picMkLst>
            <pc:docMk/>
            <pc:sldMk cId="1387309051" sldId="268"/>
            <ac:picMk id="9" creationId="{8F110C7F-D20C-4A01-B6DC-B391FEEDB8DE}"/>
          </ac:picMkLst>
        </pc:picChg>
        <pc:picChg chg="add del">
          <ac:chgData name="Volker Werling" userId="f174b9445bfc23ab" providerId="LiveId" clId="{ADE799F7-7FD7-4B7D-BB5B-EBF433E9C761}" dt="2019-01-14T21:55:44.433" v="1598"/>
          <ac:picMkLst>
            <pc:docMk/>
            <pc:sldMk cId="1387309051" sldId="268"/>
            <ac:picMk id="10" creationId="{543723D7-F803-4AE7-A18A-13CDFE83A691}"/>
          </ac:picMkLst>
        </pc:picChg>
        <pc:picChg chg="add mod">
          <ac:chgData name="Volker Werling" userId="f174b9445bfc23ab" providerId="LiveId" clId="{ADE799F7-7FD7-4B7D-BB5B-EBF433E9C761}" dt="2019-01-14T21:58:43.238" v="1624" actId="1076"/>
          <ac:picMkLst>
            <pc:docMk/>
            <pc:sldMk cId="1387309051" sldId="268"/>
            <ac:picMk id="11" creationId="{1F9653A3-83D2-4049-BE3A-A2DDC1ECAE8B}"/>
          </ac:picMkLst>
        </pc:picChg>
        <pc:picChg chg="add del mod">
          <ac:chgData name="Volker Werling" userId="f174b9445bfc23ab" providerId="LiveId" clId="{ADE799F7-7FD7-4B7D-BB5B-EBF433E9C761}" dt="2019-01-14T21:56:10.516" v="1606"/>
          <ac:picMkLst>
            <pc:docMk/>
            <pc:sldMk cId="1387309051" sldId="268"/>
            <ac:picMk id="29" creationId="{5C4B6641-1362-4DB7-9CE0-30CD88B1DCBC}"/>
          </ac:picMkLst>
        </pc:picChg>
        <pc:picChg chg="add mod">
          <ac:chgData name="Volker Werling" userId="f174b9445bfc23ab" providerId="LiveId" clId="{ADE799F7-7FD7-4B7D-BB5B-EBF433E9C761}" dt="2019-01-14T21:59:30.734" v="1637" actId="1076"/>
          <ac:picMkLst>
            <pc:docMk/>
            <pc:sldMk cId="1387309051" sldId="268"/>
            <ac:picMk id="30" creationId="{F390EBA2-25CD-4BD6-B719-6F2D1DD26FA3}"/>
          </ac:picMkLst>
        </pc:picChg>
        <pc:picChg chg="add mod">
          <ac:chgData name="Volker Werling" userId="f174b9445bfc23ab" providerId="LiveId" clId="{ADE799F7-7FD7-4B7D-BB5B-EBF433E9C761}" dt="2019-01-14T21:59:30.734" v="1637" actId="1076"/>
          <ac:picMkLst>
            <pc:docMk/>
            <pc:sldMk cId="1387309051" sldId="268"/>
            <ac:picMk id="31" creationId="{B5385DDB-03C4-4F4D-8392-6E6A64CB09C1}"/>
          </ac:picMkLst>
        </pc:picChg>
        <pc:picChg chg="add mod">
          <ac:chgData name="Volker Werling" userId="f174b9445bfc23ab" providerId="LiveId" clId="{ADE799F7-7FD7-4B7D-BB5B-EBF433E9C761}" dt="2019-01-14T21:59:30.734" v="1637" actId="1076"/>
          <ac:picMkLst>
            <pc:docMk/>
            <pc:sldMk cId="1387309051" sldId="268"/>
            <ac:picMk id="34" creationId="{608645AA-297F-4462-8354-89505F291C65}"/>
          </ac:picMkLst>
        </pc:picChg>
        <pc:cxnChg chg="del mod">
          <ac:chgData name="Volker Werling" userId="f174b9445bfc23ab" providerId="LiveId" clId="{ADE799F7-7FD7-4B7D-BB5B-EBF433E9C761}" dt="2019-01-14T21:48:23.266" v="1570" actId="478"/>
          <ac:cxnSpMkLst>
            <pc:docMk/>
            <pc:sldMk cId="1387309051" sldId="268"/>
            <ac:cxnSpMk id="16" creationId="{3E4A69D8-1D9A-4BC8-BE4A-46F3DF778C4E}"/>
          </ac:cxnSpMkLst>
        </pc:cxnChg>
        <pc:cxnChg chg="del mod">
          <ac:chgData name="Volker Werling" userId="f174b9445bfc23ab" providerId="LiveId" clId="{ADE799F7-7FD7-4B7D-BB5B-EBF433E9C761}" dt="2019-01-14T21:48:23.266" v="1570" actId="478"/>
          <ac:cxnSpMkLst>
            <pc:docMk/>
            <pc:sldMk cId="1387309051" sldId="268"/>
            <ac:cxnSpMk id="19" creationId="{30E49994-D37E-49FB-A87F-9D4E532E79B7}"/>
          </ac:cxnSpMkLst>
        </pc:cxnChg>
        <pc:cxnChg chg="del mod">
          <ac:chgData name="Volker Werling" userId="f174b9445bfc23ab" providerId="LiveId" clId="{ADE799F7-7FD7-4B7D-BB5B-EBF433E9C761}" dt="2019-01-14T21:48:23.266" v="1570" actId="478"/>
          <ac:cxnSpMkLst>
            <pc:docMk/>
            <pc:sldMk cId="1387309051" sldId="268"/>
            <ac:cxnSpMk id="25" creationId="{FA96B205-6BDB-4A47-B3B5-D2771BBB40CA}"/>
          </ac:cxnSpMkLst>
        </pc:cxnChg>
        <pc:cxnChg chg="add del">
          <ac:chgData name="Volker Werling" userId="f174b9445bfc23ab" providerId="LiveId" clId="{ADE799F7-7FD7-4B7D-BB5B-EBF433E9C761}" dt="2019-01-14T21:59:05.205" v="1627"/>
          <ac:cxnSpMkLst>
            <pc:docMk/>
            <pc:sldMk cId="1387309051" sldId="268"/>
            <ac:cxnSpMk id="36" creationId="{D4FB07CE-3435-490D-8A5C-8A3B8DDC159F}"/>
          </ac:cxnSpMkLst>
        </pc:cxnChg>
        <pc:cxnChg chg="add mod">
          <ac:chgData name="Volker Werling" userId="f174b9445bfc23ab" providerId="LiveId" clId="{ADE799F7-7FD7-4B7D-BB5B-EBF433E9C761}" dt="2019-01-14T21:59:56.999" v="1639" actId="1582"/>
          <ac:cxnSpMkLst>
            <pc:docMk/>
            <pc:sldMk cId="1387309051" sldId="268"/>
            <ac:cxnSpMk id="37" creationId="{0522B81D-6EBC-42C2-A5AD-C2B5E754A7B6}"/>
          </ac:cxnSpMkLst>
        </pc:cxnChg>
        <pc:cxnChg chg="add mod">
          <ac:chgData name="Volker Werling" userId="f174b9445bfc23ab" providerId="LiveId" clId="{ADE799F7-7FD7-4B7D-BB5B-EBF433E9C761}" dt="2019-01-14T21:59:56.999" v="1639" actId="1582"/>
          <ac:cxnSpMkLst>
            <pc:docMk/>
            <pc:sldMk cId="1387309051" sldId="268"/>
            <ac:cxnSpMk id="38" creationId="{95B45CFB-17F0-4588-BC6E-AABFB059397B}"/>
          </ac:cxnSpMkLst>
        </pc:cxnChg>
        <pc:cxnChg chg="add mod">
          <ac:chgData name="Volker Werling" userId="f174b9445bfc23ab" providerId="LiveId" clId="{ADE799F7-7FD7-4B7D-BB5B-EBF433E9C761}" dt="2019-01-14T21:59:56.999" v="1639" actId="1582"/>
          <ac:cxnSpMkLst>
            <pc:docMk/>
            <pc:sldMk cId="1387309051" sldId="268"/>
            <ac:cxnSpMk id="42" creationId="{F4E4E7FE-A8E2-46CD-8BCD-11FFD04D44E6}"/>
          </ac:cxnSpMkLst>
        </pc:cxnChg>
        <pc:cxnChg chg="del mod">
          <ac:chgData name="Volker Werling" userId="f174b9445bfc23ab" providerId="LiveId" clId="{ADE799F7-7FD7-4B7D-BB5B-EBF433E9C761}" dt="2019-01-14T21:48:23.266" v="1570" actId="478"/>
          <ac:cxnSpMkLst>
            <pc:docMk/>
            <pc:sldMk cId="1387309051" sldId="268"/>
            <ac:cxnSpMk id="59" creationId="{68E88C7B-CAC7-4251-8030-EE3077C2A425}"/>
          </ac:cxnSpMkLst>
        </pc:cxnChg>
        <pc:cxnChg chg="del mod">
          <ac:chgData name="Volker Werling" userId="f174b9445bfc23ab" providerId="LiveId" clId="{ADE799F7-7FD7-4B7D-BB5B-EBF433E9C761}" dt="2019-01-14T21:48:23.266" v="1570" actId="478"/>
          <ac:cxnSpMkLst>
            <pc:docMk/>
            <pc:sldMk cId="1387309051" sldId="268"/>
            <ac:cxnSpMk id="62" creationId="{7FC67540-C028-4790-9BDA-2BC0D6C46851}"/>
          </ac:cxnSpMkLst>
        </pc:cxnChg>
        <pc:cxnChg chg="del mod">
          <ac:chgData name="Volker Werling" userId="f174b9445bfc23ab" providerId="LiveId" clId="{ADE799F7-7FD7-4B7D-BB5B-EBF433E9C761}" dt="2019-01-14T21:48:23.266" v="1570" actId="478"/>
          <ac:cxnSpMkLst>
            <pc:docMk/>
            <pc:sldMk cId="1387309051" sldId="268"/>
            <ac:cxnSpMk id="68" creationId="{D3E7AB49-FBC6-4A5D-B98B-B50ECEB472BC}"/>
          </ac:cxnSpMkLst>
        </pc:cxnChg>
      </pc:sldChg>
      <pc:sldChg chg="delSp add modTransition delAnim">
        <pc:chgData name="Volker Werling" userId="f174b9445bfc23ab" providerId="LiveId" clId="{ADE799F7-7FD7-4B7D-BB5B-EBF433E9C761}" dt="2019-01-14T22:47:42.968" v="2235"/>
        <pc:sldMkLst>
          <pc:docMk/>
          <pc:sldMk cId="802032441" sldId="269"/>
        </pc:sldMkLst>
        <pc:spChg chg="del">
          <ac:chgData name="Volker Werling" userId="f174b9445bfc23ab" providerId="LiveId" clId="{ADE799F7-7FD7-4B7D-BB5B-EBF433E9C761}" dt="2019-01-14T22:47:32.670" v="2234" actId="478"/>
          <ac:spMkLst>
            <pc:docMk/>
            <pc:sldMk cId="802032441" sldId="269"/>
            <ac:spMk id="46" creationId="{5175B2B9-8E58-40C9-A0A5-FAF533B7FC3D}"/>
          </ac:spMkLst>
        </pc:spChg>
        <pc:spChg chg="del">
          <ac:chgData name="Volker Werling" userId="f174b9445bfc23ab" providerId="LiveId" clId="{ADE799F7-7FD7-4B7D-BB5B-EBF433E9C761}" dt="2019-01-14T22:47:30.837" v="2233" actId="478"/>
          <ac:spMkLst>
            <pc:docMk/>
            <pc:sldMk cId="802032441" sldId="269"/>
            <ac:spMk id="48" creationId="{F32A7C43-0E44-4C06-B9C5-2F178BA0ED6F}"/>
          </ac:spMkLst>
        </pc:spChg>
        <pc:spChg chg="del">
          <ac:chgData name="Volker Werling" userId="f174b9445bfc23ab" providerId="LiveId" clId="{ADE799F7-7FD7-4B7D-BB5B-EBF433E9C761}" dt="2019-01-14T22:47:28.983" v="2232" actId="478"/>
          <ac:spMkLst>
            <pc:docMk/>
            <pc:sldMk cId="802032441" sldId="269"/>
            <ac:spMk id="50" creationId="{087C74CE-3AC9-430B-9A92-4330367E8035}"/>
          </ac:spMkLst>
        </pc:spChg>
      </pc:sldChg>
      <pc:sldChg chg="addSp delSp modSp add modAnim modNotesTx">
        <pc:chgData name="Volker Werling" userId="f174b9445bfc23ab" providerId="LiveId" clId="{ADE799F7-7FD7-4B7D-BB5B-EBF433E9C761}" dt="2019-01-15T11:37:04.380" v="5557" actId="20577"/>
        <pc:sldMkLst>
          <pc:docMk/>
          <pc:sldMk cId="1742311778" sldId="270"/>
        </pc:sldMkLst>
        <pc:spChg chg="add mod">
          <ac:chgData name="Volker Werling" userId="f174b9445bfc23ab" providerId="LiveId" clId="{ADE799F7-7FD7-4B7D-BB5B-EBF433E9C761}" dt="2019-01-14T23:15:22.931" v="2488" actId="1076"/>
          <ac:spMkLst>
            <pc:docMk/>
            <pc:sldMk cId="1742311778" sldId="270"/>
            <ac:spMk id="39" creationId="{F274A3C7-FC7A-4AE0-BE69-13D493CCD78A}"/>
          </ac:spMkLst>
        </pc:spChg>
        <pc:spChg chg="add mod">
          <ac:chgData name="Volker Werling" userId="f174b9445bfc23ab" providerId="LiveId" clId="{ADE799F7-7FD7-4B7D-BB5B-EBF433E9C761}" dt="2019-01-14T23:15:52.685" v="2494" actId="1076"/>
          <ac:spMkLst>
            <pc:docMk/>
            <pc:sldMk cId="1742311778" sldId="270"/>
            <ac:spMk id="40" creationId="{85258D5C-3B62-4608-92E4-69C187B5E23C}"/>
          </ac:spMkLst>
        </pc:spChg>
        <pc:spChg chg="add mod">
          <ac:chgData name="Volker Werling" userId="f174b9445bfc23ab" providerId="LiveId" clId="{ADE799F7-7FD7-4B7D-BB5B-EBF433E9C761}" dt="2019-01-14T23:17:30.854" v="2501" actId="1076"/>
          <ac:spMkLst>
            <pc:docMk/>
            <pc:sldMk cId="1742311778" sldId="270"/>
            <ac:spMk id="42" creationId="{ABE785D0-C85B-4E80-AB72-4A581E637DA3}"/>
          </ac:spMkLst>
        </pc:spChg>
        <pc:spChg chg="add mod">
          <ac:chgData name="Volker Werling" userId="f174b9445bfc23ab" providerId="LiveId" clId="{ADE799F7-7FD7-4B7D-BB5B-EBF433E9C761}" dt="2019-01-14T23:17:46.637" v="2504" actId="1076"/>
          <ac:spMkLst>
            <pc:docMk/>
            <pc:sldMk cId="1742311778" sldId="270"/>
            <ac:spMk id="43" creationId="{7D1D3539-608C-4E34-A312-D18A70C1B7ED}"/>
          </ac:spMkLst>
        </pc:spChg>
        <pc:spChg chg="add mod">
          <ac:chgData name="Volker Werling" userId="f174b9445bfc23ab" providerId="LiveId" clId="{ADE799F7-7FD7-4B7D-BB5B-EBF433E9C761}" dt="2019-01-14T23:18:02.709" v="2507" actId="1076"/>
          <ac:spMkLst>
            <pc:docMk/>
            <pc:sldMk cId="1742311778" sldId="270"/>
            <ac:spMk id="45" creationId="{541B2AC5-EA99-43BB-9F1E-C2078A03D560}"/>
          </ac:spMkLst>
        </pc:spChg>
        <pc:spChg chg="add del">
          <ac:chgData name="Volker Werling" userId="f174b9445bfc23ab" providerId="LiveId" clId="{ADE799F7-7FD7-4B7D-BB5B-EBF433E9C761}" dt="2019-01-14T23:20:32.697" v="2521"/>
          <ac:spMkLst>
            <pc:docMk/>
            <pc:sldMk cId="1742311778" sldId="270"/>
            <ac:spMk id="46" creationId="{DE0E5E24-88A7-4E38-B4BA-1E9E190E2846}"/>
          </ac:spMkLst>
        </pc:spChg>
        <pc:spChg chg="add del mod">
          <ac:chgData name="Volker Werling" userId="f174b9445bfc23ab" providerId="LiveId" clId="{ADE799F7-7FD7-4B7D-BB5B-EBF433E9C761}" dt="2019-01-14T23:21:33.645" v="2533"/>
          <ac:spMkLst>
            <pc:docMk/>
            <pc:sldMk cId="1742311778" sldId="270"/>
            <ac:spMk id="48" creationId="{A007CD4D-DEFE-43FE-BA8B-10B7127E3361}"/>
          </ac:spMkLst>
        </pc:spChg>
        <pc:spChg chg="add del mod">
          <ac:chgData name="Volker Werling" userId="f174b9445bfc23ab" providerId="LiveId" clId="{ADE799F7-7FD7-4B7D-BB5B-EBF433E9C761}" dt="2019-01-14T23:21:32.165" v="2530"/>
          <ac:spMkLst>
            <pc:docMk/>
            <pc:sldMk cId="1742311778" sldId="270"/>
            <ac:spMk id="49" creationId="{A53DAD22-6664-48F6-B917-4EDB61B98B1E}"/>
          </ac:spMkLst>
        </pc:spChg>
        <pc:spChg chg="add del mod">
          <ac:chgData name="Volker Werling" userId="f174b9445bfc23ab" providerId="LiveId" clId="{ADE799F7-7FD7-4B7D-BB5B-EBF433E9C761}" dt="2019-01-14T23:22:24.820" v="2537"/>
          <ac:spMkLst>
            <pc:docMk/>
            <pc:sldMk cId="1742311778" sldId="270"/>
            <ac:spMk id="50" creationId="{E73004AD-28B3-4449-9113-BC9625D22E74}"/>
          </ac:spMkLst>
        </pc:spChg>
        <pc:spChg chg="add del mod">
          <ac:chgData name="Volker Werling" userId="f174b9445bfc23ab" providerId="LiveId" clId="{ADE799F7-7FD7-4B7D-BB5B-EBF433E9C761}" dt="2019-01-14T23:22:54.172" v="2543"/>
          <ac:spMkLst>
            <pc:docMk/>
            <pc:sldMk cId="1742311778" sldId="270"/>
            <ac:spMk id="52" creationId="{288FA590-FAAC-4F1A-956C-A756F3D2D76D}"/>
          </ac:spMkLst>
        </pc:spChg>
        <pc:spChg chg="add mod">
          <ac:chgData name="Volker Werling" userId="f174b9445bfc23ab" providerId="LiveId" clId="{ADE799F7-7FD7-4B7D-BB5B-EBF433E9C761}" dt="2019-01-14T23:23:18.888" v="2547" actId="1076"/>
          <ac:spMkLst>
            <pc:docMk/>
            <pc:sldMk cId="1742311778" sldId="270"/>
            <ac:spMk id="53" creationId="{8694D34A-E173-4263-A872-76030C8B70B9}"/>
          </ac:spMkLst>
        </pc:spChg>
        <pc:spChg chg="add mod">
          <ac:chgData name="Volker Werling" userId="f174b9445bfc23ab" providerId="LiveId" clId="{ADE799F7-7FD7-4B7D-BB5B-EBF433E9C761}" dt="2019-01-14T23:23:41.165" v="2552" actId="1076"/>
          <ac:spMkLst>
            <pc:docMk/>
            <pc:sldMk cId="1742311778" sldId="270"/>
            <ac:spMk id="55" creationId="{9B8172D7-67E1-43FC-82EF-F9365361C8AF}"/>
          </ac:spMkLst>
        </pc:spChg>
        <pc:spChg chg="add mod">
          <ac:chgData name="Volker Werling" userId="f174b9445bfc23ab" providerId="LiveId" clId="{ADE799F7-7FD7-4B7D-BB5B-EBF433E9C761}" dt="2019-01-14T23:23:52.877" v="2555" actId="1076"/>
          <ac:spMkLst>
            <pc:docMk/>
            <pc:sldMk cId="1742311778" sldId="270"/>
            <ac:spMk id="58" creationId="{20672C49-46D4-4D12-9388-B3033C559F2B}"/>
          </ac:spMkLst>
        </pc:spChg>
        <pc:spChg chg="del">
          <ac:chgData name="Volker Werling" userId="f174b9445bfc23ab" providerId="LiveId" clId="{ADE799F7-7FD7-4B7D-BB5B-EBF433E9C761}" dt="2019-01-14T23:14:33.643" v="2478" actId="478"/>
          <ac:spMkLst>
            <pc:docMk/>
            <pc:sldMk cId="1742311778" sldId="270"/>
            <ac:spMk id="64" creationId="{1F9241B5-5492-4CAD-BB5F-9A3B33C1C396}"/>
          </ac:spMkLst>
        </pc:spChg>
        <pc:spChg chg="del">
          <ac:chgData name="Volker Werling" userId="f174b9445bfc23ab" providerId="LiveId" clId="{ADE799F7-7FD7-4B7D-BB5B-EBF433E9C761}" dt="2019-01-14T23:14:31.355" v="2477" actId="478"/>
          <ac:spMkLst>
            <pc:docMk/>
            <pc:sldMk cId="1742311778" sldId="270"/>
            <ac:spMk id="65" creationId="{F34CC769-EAAA-4914-BA35-AA4DB6980DEA}"/>
          </ac:spMkLst>
        </pc:spChg>
        <pc:spChg chg="del">
          <ac:chgData name="Volker Werling" userId="f174b9445bfc23ab" providerId="LiveId" clId="{ADE799F7-7FD7-4B7D-BB5B-EBF433E9C761}" dt="2019-01-14T23:14:42.059" v="2482" actId="478"/>
          <ac:spMkLst>
            <pc:docMk/>
            <pc:sldMk cId="1742311778" sldId="270"/>
            <ac:spMk id="66" creationId="{CB625383-1A40-4777-81FA-31EC7B22A0D6}"/>
          </ac:spMkLst>
        </pc:spChg>
        <pc:spChg chg="del">
          <ac:chgData name="Volker Werling" userId="f174b9445bfc23ab" providerId="LiveId" clId="{ADE799F7-7FD7-4B7D-BB5B-EBF433E9C761}" dt="2019-01-14T23:14:31.355" v="2477" actId="478"/>
          <ac:spMkLst>
            <pc:docMk/>
            <pc:sldMk cId="1742311778" sldId="270"/>
            <ac:spMk id="67" creationId="{23128A8A-565A-47E0-B0EA-2D753F52690B}"/>
          </ac:spMkLst>
        </pc:spChg>
        <pc:spChg chg="del">
          <ac:chgData name="Volker Werling" userId="f174b9445bfc23ab" providerId="LiveId" clId="{ADE799F7-7FD7-4B7D-BB5B-EBF433E9C761}" dt="2019-01-14T23:14:35.932" v="2479" actId="478"/>
          <ac:spMkLst>
            <pc:docMk/>
            <pc:sldMk cId="1742311778" sldId="270"/>
            <ac:spMk id="68" creationId="{32BA1D45-256A-4E50-BF23-BE23F8F6CCDB}"/>
          </ac:spMkLst>
        </pc:spChg>
        <pc:spChg chg="del mod">
          <ac:chgData name="Volker Werling" userId="f174b9445bfc23ab" providerId="LiveId" clId="{ADE799F7-7FD7-4B7D-BB5B-EBF433E9C761}" dt="2019-01-14T23:14:40.825" v="2481" actId="478"/>
          <ac:spMkLst>
            <pc:docMk/>
            <pc:sldMk cId="1742311778" sldId="270"/>
            <ac:spMk id="69" creationId="{B7D53F7E-BA1C-43F1-B1F7-D56D68F56984}"/>
          </ac:spMkLst>
        </pc:spChg>
        <pc:spChg chg="del">
          <ac:chgData name="Volker Werling" userId="f174b9445bfc23ab" providerId="LiveId" clId="{ADE799F7-7FD7-4B7D-BB5B-EBF433E9C761}" dt="2019-01-14T23:14:44.412" v="2483" actId="478"/>
          <ac:spMkLst>
            <pc:docMk/>
            <pc:sldMk cId="1742311778" sldId="270"/>
            <ac:spMk id="70" creationId="{2BDAA055-8ADD-4657-B16D-B9C8BB9C6CE5}"/>
          </ac:spMkLst>
        </pc:spChg>
        <pc:spChg chg="del">
          <ac:chgData name="Volker Werling" userId="f174b9445bfc23ab" providerId="LiveId" clId="{ADE799F7-7FD7-4B7D-BB5B-EBF433E9C761}" dt="2019-01-14T23:19:08.805" v="2511" actId="478"/>
          <ac:spMkLst>
            <pc:docMk/>
            <pc:sldMk cId="1742311778" sldId="270"/>
            <ac:spMk id="71" creationId="{61BE85E6-928F-42BB-9BC3-886F1D6DBCD3}"/>
          </ac:spMkLst>
        </pc:spChg>
      </pc:sldChg>
      <pc:sldChg chg="modSp add del">
        <pc:chgData name="Volker Werling" userId="f174b9445bfc23ab" providerId="LiveId" clId="{ADE799F7-7FD7-4B7D-BB5B-EBF433E9C761}" dt="2019-01-15T05:42:42.410" v="2844" actId="2696"/>
        <pc:sldMkLst>
          <pc:docMk/>
          <pc:sldMk cId="1009801413" sldId="271"/>
        </pc:sldMkLst>
        <pc:spChg chg="mod">
          <ac:chgData name="Volker Werling" userId="f174b9445bfc23ab" providerId="LiveId" clId="{ADE799F7-7FD7-4B7D-BB5B-EBF433E9C761}" dt="2019-01-14T23:28:16.917" v="2573" actId="20577"/>
          <ac:spMkLst>
            <pc:docMk/>
            <pc:sldMk cId="1009801413" sldId="271"/>
            <ac:spMk id="2" creationId="{BC4DF751-83FC-46D8-A398-4D99F8FF38ED}"/>
          </ac:spMkLst>
        </pc:spChg>
      </pc:sldChg>
      <pc:sldChg chg="modSp add del">
        <pc:chgData name="Volker Werling" userId="f174b9445bfc23ab" providerId="LiveId" clId="{ADE799F7-7FD7-4B7D-BB5B-EBF433E9C761}" dt="2019-01-14T23:28:24.740" v="2579" actId="2696"/>
        <pc:sldMkLst>
          <pc:docMk/>
          <pc:sldMk cId="2289198957" sldId="272"/>
        </pc:sldMkLst>
        <pc:spChg chg="mod">
          <ac:chgData name="Volker Werling" userId="f174b9445bfc23ab" providerId="LiveId" clId="{ADE799F7-7FD7-4B7D-BB5B-EBF433E9C761}" dt="2019-01-14T23:28:22.639" v="2578" actId="20577"/>
          <ac:spMkLst>
            <pc:docMk/>
            <pc:sldMk cId="2289198957" sldId="272"/>
            <ac:spMk id="2" creationId="{EA3FA0A3-FD7D-41BA-8E91-4C63BB460AF3}"/>
          </ac:spMkLst>
        </pc:spChg>
      </pc:sldChg>
      <pc:sldChg chg="modSp add">
        <pc:chgData name="Volker Werling" userId="f174b9445bfc23ab" providerId="LiveId" clId="{ADE799F7-7FD7-4B7D-BB5B-EBF433E9C761}" dt="2019-01-14T23:28:41.463" v="2598" actId="20577"/>
        <pc:sldMkLst>
          <pc:docMk/>
          <pc:sldMk cId="3765593014" sldId="272"/>
        </pc:sldMkLst>
        <pc:spChg chg="mod">
          <ac:chgData name="Volker Werling" userId="f174b9445bfc23ab" providerId="LiveId" clId="{ADE799F7-7FD7-4B7D-BB5B-EBF433E9C761}" dt="2019-01-14T23:28:37.222" v="2591" actId="20577"/>
          <ac:spMkLst>
            <pc:docMk/>
            <pc:sldMk cId="3765593014" sldId="272"/>
            <ac:spMk id="2" creationId="{84A4EC7C-7C96-46AA-983E-8770DEC25710}"/>
          </ac:spMkLst>
        </pc:spChg>
        <pc:spChg chg="mod">
          <ac:chgData name="Volker Werling" userId="f174b9445bfc23ab" providerId="LiveId" clId="{ADE799F7-7FD7-4B7D-BB5B-EBF433E9C761}" dt="2019-01-14T23:28:41.463" v="2598" actId="20577"/>
          <ac:spMkLst>
            <pc:docMk/>
            <pc:sldMk cId="3765593014" sldId="272"/>
            <ac:spMk id="3" creationId="{4964A44F-F9A2-477F-B935-BA0C699B6774}"/>
          </ac:spMkLst>
        </pc:spChg>
      </pc:sldChg>
      <pc:sldChg chg="addSp delSp modSp add del">
        <pc:chgData name="Volker Werling" userId="f174b9445bfc23ab" providerId="LiveId" clId="{ADE799F7-7FD7-4B7D-BB5B-EBF433E9C761}" dt="2019-01-14T23:44:03.815" v="2684" actId="2696"/>
        <pc:sldMkLst>
          <pc:docMk/>
          <pc:sldMk cId="3531248664" sldId="273"/>
        </pc:sldMkLst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3" creationId="{8EDB9FE1-FF0D-4151-81F9-19E767C5ED64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7" creationId="{A61B7A0E-1CDC-44BA-99D2-9C5CB7BFD9B6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8" creationId="{02A5800A-85B7-426E-97E4-BDA3FB08306F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10" creationId="{768AA62B-AFE8-4835-B288-629EB4CA9F6F}"/>
          </ac:spMkLst>
        </pc:spChg>
        <pc:spChg chg="add mod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11" creationId="{D94171BD-4D2E-4B0F-97A1-F62D6628849F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13" creationId="{670BDA5B-3F18-4560-8D5C-1A3A275E30F8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14" creationId="{10769ABC-8940-4C70-A7C4-5D4DE9704886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15" creationId="{A8FE5303-9716-44FD-BCE6-A41D07926B3C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17" creationId="{1D02F337-A7DD-4ED7-8A19-13F28F62DE7D}"/>
          </ac:spMkLst>
        </pc:spChg>
        <pc:spChg chg="del">
          <ac:chgData name="Volker Werling" userId="f174b9445bfc23ab" providerId="LiveId" clId="{ADE799F7-7FD7-4B7D-BB5B-EBF433E9C761}" dt="2019-01-14T23:29:36.941" v="2600" actId="478"/>
          <ac:spMkLst>
            <pc:docMk/>
            <pc:sldMk cId="3531248664" sldId="273"/>
            <ac:spMk id="18" creationId="{83197BFC-E2CA-4FA3-952D-F4A21F5E58B6}"/>
          </ac:spMkLst>
        </pc:spChg>
      </pc:sldChg>
      <pc:sldChg chg="delSp modSp add modTransition modAnim">
        <pc:chgData name="Volker Werling" userId="f174b9445bfc23ab" providerId="LiveId" clId="{ADE799F7-7FD7-4B7D-BB5B-EBF433E9C761}" dt="2019-01-14T23:30:58.516" v="2608"/>
        <pc:sldMkLst>
          <pc:docMk/>
          <pc:sldMk cId="1421910466" sldId="274"/>
        </pc:sldMkLst>
        <pc:spChg chg="del">
          <ac:chgData name="Volker Werling" userId="f174b9445bfc23ab" providerId="LiveId" clId="{ADE799F7-7FD7-4B7D-BB5B-EBF433E9C761}" dt="2019-01-14T23:30:50.832" v="2607" actId="478"/>
          <ac:spMkLst>
            <pc:docMk/>
            <pc:sldMk cId="1421910466" sldId="274"/>
            <ac:spMk id="42" creationId="{ABE785D0-C85B-4E80-AB72-4A581E637DA3}"/>
          </ac:spMkLst>
        </pc:spChg>
        <pc:spChg chg="del">
          <ac:chgData name="Volker Werling" userId="f174b9445bfc23ab" providerId="LiveId" clId="{ADE799F7-7FD7-4B7D-BB5B-EBF433E9C761}" dt="2019-01-14T23:30:47.952" v="2606" actId="478"/>
          <ac:spMkLst>
            <pc:docMk/>
            <pc:sldMk cId="1421910466" sldId="274"/>
            <ac:spMk id="43" creationId="{7D1D3539-608C-4E34-A312-D18A70C1B7ED}"/>
          </ac:spMkLst>
        </pc:spChg>
        <pc:spChg chg="mod">
          <ac:chgData name="Volker Werling" userId="f174b9445bfc23ab" providerId="LiveId" clId="{ADE799F7-7FD7-4B7D-BB5B-EBF433E9C761}" dt="2019-01-14T23:30:45.206" v="2605" actId="1076"/>
          <ac:spMkLst>
            <pc:docMk/>
            <pc:sldMk cId="1421910466" sldId="274"/>
            <ac:spMk id="53" creationId="{8694D34A-E173-4263-A872-76030C8B70B9}"/>
          </ac:spMkLst>
        </pc:spChg>
        <pc:spChg chg="mod">
          <ac:chgData name="Volker Werling" userId="f174b9445bfc23ab" providerId="LiveId" clId="{ADE799F7-7FD7-4B7D-BB5B-EBF433E9C761}" dt="2019-01-14T23:30:41.138" v="2604" actId="1076"/>
          <ac:spMkLst>
            <pc:docMk/>
            <pc:sldMk cId="1421910466" sldId="274"/>
            <ac:spMk id="55" creationId="{9B8172D7-67E1-43FC-82EF-F9365361C8AF}"/>
          </ac:spMkLst>
        </pc:spChg>
        <pc:spChg chg="mod">
          <ac:chgData name="Volker Werling" userId="f174b9445bfc23ab" providerId="LiveId" clId="{ADE799F7-7FD7-4B7D-BB5B-EBF433E9C761}" dt="2019-01-14T23:30:36.519" v="2603" actId="1076"/>
          <ac:spMkLst>
            <pc:docMk/>
            <pc:sldMk cId="1421910466" sldId="274"/>
            <ac:spMk id="58" creationId="{20672C49-46D4-4D12-9388-B3033C559F2B}"/>
          </ac:spMkLst>
        </pc:spChg>
      </pc:sldChg>
      <pc:sldChg chg="addSp delSp modSp add modTransition delAnim modAnim">
        <pc:chgData name="Volker Werling" userId="f174b9445bfc23ab" providerId="LiveId" clId="{ADE799F7-7FD7-4B7D-BB5B-EBF433E9C761}" dt="2019-01-15T07:19:21.132" v="3819"/>
        <pc:sldMkLst>
          <pc:docMk/>
          <pc:sldMk cId="1994890544" sldId="275"/>
        </pc:sldMkLst>
        <pc:spChg chg="mod">
          <ac:chgData name="Volker Werling" userId="f174b9445bfc23ab" providerId="LiveId" clId="{ADE799F7-7FD7-4B7D-BB5B-EBF433E9C761}" dt="2019-01-14T23:34:07.630" v="2612"/>
          <ac:spMkLst>
            <pc:docMk/>
            <pc:sldMk cId="1994890544" sldId="275"/>
            <ac:spMk id="2" creationId="{EF80ECFA-0FB8-4578-8D08-5670C277AFF0}"/>
          </ac:spMkLst>
        </pc:spChg>
        <pc:spChg chg="add mod">
          <ac:chgData name="Volker Werling" userId="f174b9445bfc23ab" providerId="LiveId" clId="{ADE799F7-7FD7-4B7D-BB5B-EBF433E9C761}" dt="2019-01-14T23:34:48.347" v="2617" actId="1076"/>
          <ac:spMkLst>
            <pc:docMk/>
            <pc:sldMk cId="1994890544" sldId="275"/>
            <ac:spMk id="34" creationId="{D947592B-E26A-4306-B839-F2B06FF23F29}"/>
          </ac:spMkLst>
        </pc:spChg>
        <pc:spChg chg="del">
          <ac:chgData name="Volker Werling" userId="f174b9445bfc23ab" providerId="LiveId" clId="{ADE799F7-7FD7-4B7D-BB5B-EBF433E9C761}" dt="2019-01-14T23:34:18.535" v="2614" actId="478"/>
          <ac:spMkLst>
            <pc:docMk/>
            <pc:sldMk cId="1994890544" sldId="275"/>
            <ac:spMk id="39" creationId="{F274A3C7-FC7A-4AE0-BE69-13D493CCD78A}"/>
          </ac:spMkLst>
        </pc:spChg>
        <pc:spChg chg="del">
          <ac:chgData name="Volker Werling" userId="f174b9445bfc23ab" providerId="LiveId" clId="{ADE799F7-7FD7-4B7D-BB5B-EBF433E9C761}" dt="2019-01-14T23:34:16.271" v="2613" actId="478"/>
          <ac:spMkLst>
            <pc:docMk/>
            <pc:sldMk cId="1994890544" sldId="275"/>
            <ac:spMk id="40" creationId="{85258D5C-3B62-4608-92E4-69C187B5E23C}"/>
          </ac:spMkLst>
        </pc:spChg>
        <pc:spChg chg="add mod">
          <ac:chgData name="Volker Werling" userId="f174b9445bfc23ab" providerId="LiveId" clId="{ADE799F7-7FD7-4B7D-BB5B-EBF433E9C761}" dt="2019-01-14T23:35:25.264" v="2624" actId="1076"/>
          <ac:spMkLst>
            <pc:docMk/>
            <pc:sldMk cId="1994890544" sldId="275"/>
            <ac:spMk id="42" creationId="{15E1B780-1CCB-47F8-9E5F-ED5D8C238144}"/>
          </ac:spMkLst>
        </pc:spChg>
        <pc:spChg chg="add mod">
          <ac:chgData name="Volker Werling" userId="f174b9445bfc23ab" providerId="LiveId" clId="{ADE799F7-7FD7-4B7D-BB5B-EBF433E9C761}" dt="2019-01-14T23:38:04.362" v="2646" actId="1076"/>
          <ac:spMkLst>
            <pc:docMk/>
            <pc:sldMk cId="1994890544" sldId="275"/>
            <ac:spMk id="43" creationId="{CB4493DD-9580-4C79-98CA-35412AC74289}"/>
          </ac:spMkLst>
        </pc:spChg>
        <pc:spChg chg="del">
          <ac:chgData name="Volker Werling" userId="f174b9445bfc23ab" providerId="LiveId" clId="{ADE799F7-7FD7-4B7D-BB5B-EBF433E9C761}" dt="2019-01-14T23:34:16.271" v="2613" actId="478"/>
          <ac:spMkLst>
            <pc:docMk/>
            <pc:sldMk cId="1994890544" sldId="275"/>
            <ac:spMk id="45" creationId="{541B2AC5-EA99-43BB-9F1E-C2078A03D560}"/>
          </ac:spMkLst>
        </pc:spChg>
        <pc:spChg chg="add del mod">
          <ac:chgData name="Volker Werling" userId="f174b9445bfc23ab" providerId="LiveId" clId="{ADE799F7-7FD7-4B7D-BB5B-EBF433E9C761}" dt="2019-01-14T23:39:32.314" v="2664" actId="478"/>
          <ac:spMkLst>
            <pc:docMk/>
            <pc:sldMk cId="1994890544" sldId="275"/>
            <ac:spMk id="46" creationId="{190DA65C-7AF5-4BAD-A03C-FC883BE386E3}"/>
          </ac:spMkLst>
        </pc:spChg>
        <pc:spChg chg="add mod">
          <ac:chgData name="Volker Werling" userId="f174b9445bfc23ab" providerId="LiveId" clId="{ADE799F7-7FD7-4B7D-BB5B-EBF433E9C761}" dt="2019-01-14T23:38:20.558" v="2648" actId="1076"/>
          <ac:spMkLst>
            <pc:docMk/>
            <pc:sldMk cId="1994890544" sldId="275"/>
            <ac:spMk id="48" creationId="{E253A56F-B0CB-43AA-B8BF-7FBAFA618175}"/>
          </ac:spMkLst>
        </pc:spChg>
        <pc:spChg chg="add mod">
          <ac:chgData name="Volker Werling" userId="f174b9445bfc23ab" providerId="LiveId" clId="{ADE799F7-7FD7-4B7D-BB5B-EBF433E9C761}" dt="2019-01-14T23:38:34.460" v="2651" actId="1076"/>
          <ac:spMkLst>
            <pc:docMk/>
            <pc:sldMk cId="1994890544" sldId="275"/>
            <ac:spMk id="49" creationId="{88911234-4877-431A-8233-6C4F94C4E903}"/>
          </ac:spMkLst>
        </pc:spChg>
        <pc:spChg chg="add mod">
          <ac:chgData name="Volker Werling" userId="f174b9445bfc23ab" providerId="LiveId" clId="{ADE799F7-7FD7-4B7D-BB5B-EBF433E9C761}" dt="2019-01-14T23:38:52.793" v="2655" actId="1076"/>
          <ac:spMkLst>
            <pc:docMk/>
            <pc:sldMk cId="1994890544" sldId="275"/>
            <ac:spMk id="50" creationId="{343CCBB3-E669-4004-9136-AA4B96D461FA}"/>
          </ac:spMkLst>
        </pc:spChg>
        <pc:spChg chg="add mod">
          <ac:chgData name="Volker Werling" userId="f174b9445bfc23ab" providerId="LiveId" clId="{ADE799F7-7FD7-4B7D-BB5B-EBF433E9C761}" dt="2019-01-14T23:39:06.265" v="2659" actId="1076"/>
          <ac:spMkLst>
            <pc:docMk/>
            <pc:sldMk cId="1994890544" sldId="275"/>
            <ac:spMk id="52" creationId="{B1B62223-A716-4EF2-98BB-C99EA934C520}"/>
          </ac:spMkLst>
        </pc:spChg>
        <pc:spChg chg="del">
          <ac:chgData name="Volker Werling" userId="f174b9445bfc23ab" providerId="LiveId" clId="{ADE799F7-7FD7-4B7D-BB5B-EBF433E9C761}" dt="2019-01-14T23:34:16.271" v="2613" actId="478"/>
          <ac:spMkLst>
            <pc:docMk/>
            <pc:sldMk cId="1994890544" sldId="275"/>
            <ac:spMk id="53" creationId="{8694D34A-E173-4263-A872-76030C8B70B9}"/>
          </ac:spMkLst>
        </pc:spChg>
        <pc:spChg chg="del">
          <ac:chgData name="Volker Werling" userId="f174b9445bfc23ab" providerId="LiveId" clId="{ADE799F7-7FD7-4B7D-BB5B-EBF433E9C761}" dt="2019-01-14T23:34:16.271" v="2613" actId="478"/>
          <ac:spMkLst>
            <pc:docMk/>
            <pc:sldMk cId="1994890544" sldId="275"/>
            <ac:spMk id="55" creationId="{9B8172D7-67E1-43FC-82EF-F9365361C8AF}"/>
          </ac:spMkLst>
        </pc:spChg>
        <pc:spChg chg="del">
          <ac:chgData name="Volker Werling" userId="f174b9445bfc23ab" providerId="LiveId" clId="{ADE799F7-7FD7-4B7D-BB5B-EBF433E9C761}" dt="2019-01-14T23:33:59.837" v="2611" actId="478"/>
          <ac:spMkLst>
            <pc:docMk/>
            <pc:sldMk cId="1994890544" sldId="275"/>
            <ac:spMk id="57" creationId="{A6269979-61CE-46DF-A9D5-F46558678A1C}"/>
          </ac:spMkLst>
        </pc:spChg>
        <pc:spChg chg="del">
          <ac:chgData name="Volker Werling" userId="f174b9445bfc23ab" providerId="LiveId" clId="{ADE799F7-7FD7-4B7D-BB5B-EBF433E9C761}" dt="2019-01-14T23:34:16.271" v="2613" actId="478"/>
          <ac:spMkLst>
            <pc:docMk/>
            <pc:sldMk cId="1994890544" sldId="275"/>
            <ac:spMk id="58" creationId="{20672C49-46D4-4D12-9388-B3033C559F2B}"/>
          </ac:spMkLst>
        </pc:spChg>
        <pc:spChg chg="add mod">
          <ac:chgData name="Volker Werling" userId="f174b9445bfc23ab" providerId="LiveId" clId="{ADE799F7-7FD7-4B7D-BB5B-EBF433E9C761}" dt="2019-01-14T23:39:24.400" v="2662" actId="1076"/>
          <ac:spMkLst>
            <pc:docMk/>
            <pc:sldMk cId="1994890544" sldId="275"/>
            <ac:spMk id="59" creationId="{7877C20C-939B-43F5-BCA1-D63A6EA9B6BE}"/>
          </ac:spMkLst>
        </pc:sp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23" creationId="{A89EE532-E663-4F7E-9876-5C2B4599F3EA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24" creationId="{6E109471-F9C0-4DAE-9B4A-8796F0A9E192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25" creationId="{964CC42F-7EF6-449A-AA11-F7F08B57E39C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29" creationId="{765E9C92-ABC2-46EB-A305-011C5DDF1755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31" creationId="{ACE03716-02E4-461E-8B92-0058072C0AFD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35" creationId="{49157BED-E023-476F-81F2-9465CCEBB2A8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36" creationId="{D49DE663-828B-43C7-9714-D303068481D7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37" creationId="{B3D4455E-DDB9-4F8F-BA37-C4A99CDC844D}"/>
          </ac:picMkLst>
        </pc:picChg>
        <pc:picChg chg="mod">
          <ac:chgData name="Volker Werling" userId="f174b9445bfc23ab" providerId="LiveId" clId="{ADE799F7-7FD7-4B7D-BB5B-EBF433E9C761}" dt="2019-01-14T23:34:32.572" v="2615" actId="1076"/>
          <ac:picMkLst>
            <pc:docMk/>
            <pc:sldMk cId="1994890544" sldId="275"/>
            <ac:picMk id="54" creationId="{D2C9D3F9-0120-4E27-A2EE-53E0B6671B3F}"/>
          </ac:picMkLst>
        </pc:picChg>
        <pc:picChg chg="del">
          <ac:chgData name="Volker Werling" userId="f174b9445bfc23ab" providerId="LiveId" clId="{ADE799F7-7FD7-4B7D-BB5B-EBF433E9C761}" dt="2019-01-14T23:33:59.837" v="2611" actId="478"/>
          <ac:picMkLst>
            <pc:docMk/>
            <pc:sldMk cId="1994890544" sldId="275"/>
            <ac:picMk id="56" creationId="{022C1E8E-F9D2-46E5-A153-37150E7D54BA}"/>
          </ac:picMkLst>
        </pc:pic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26" creationId="{928D995F-60B5-4998-8283-153120186F5A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27" creationId="{C22B4753-0B31-49AA-BDD1-32533625BC86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28" creationId="{21CA33C3-AE9A-46EA-940F-CCC3078B40CF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30" creationId="{0B124310-51CB-4BE8-9B00-FD92BBB630E8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32" creationId="{0B879AF3-A4A8-4085-AAF2-ADA73B345870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33" creationId="{3FB4F70B-BCA9-46D3-B5E2-99F563140B1A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38" creationId="{2E7DFEDE-D958-464F-8CE5-D4A31921E7E6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41" creationId="{471F01C5-E3B2-4369-9211-2CD2771D8B7A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44" creationId="{B73E9A30-5D0B-4067-AFF6-DC280B35166F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47" creationId="{58AC40E9-9226-45FD-A0D3-B6FE7DB4AB9B}"/>
          </ac:cxnSpMkLst>
        </pc:cxnChg>
        <pc:cxnChg chg="mod">
          <ac:chgData name="Volker Werling" userId="f174b9445bfc23ab" providerId="LiveId" clId="{ADE799F7-7FD7-4B7D-BB5B-EBF433E9C761}" dt="2019-01-14T23:34:32.572" v="2615" actId="1076"/>
          <ac:cxnSpMkLst>
            <pc:docMk/>
            <pc:sldMk cId="1994890544" sldId="275"/>
            <ac:cxnSpMk id="51" creationId="{1B43081B-1C2D-4ACD-A7E7-F307507AA7B6}"/>
          </ac:cxnSpMkLst>
        </pc:cxnChg>
        <pc:cxnChg chg="del mod">
          <ac:chgData name="Volker Werling" userId="f174b9445bfc23ab" providerId="LiveId" clId="{ADE799F7-7FD7-4B7D-BB5B-EBF433E9C761}" dt="2019-01-14T23:33:59.837" v="2611" actId="478"/>
          <ac:cxnSpMkLst>
            <pc:docMk/>
            <pc:sldMk cId="1994890544" sldId="275"/>
            <ac:cxnSpMk id="63" creationId="{302CC9F7-A909-4A0B-846B-0DABDD2AF95B}"/>
          </ac:cxnSpMkLst>
        </pc:cxnChg>
      </pc:sldChg>
      <pc:sldChg chg="add modTransition modAnim">
        <pc:chgData name="Volker Werling" userId="f174b9445bfc23ab" providerId="LiveId" clId="{ADE799F7-7FD7-4B7D-BB5B-EBF433E9C761}" dt="2019-01-14T23:41:25.740" v="2674"/>
        <pc:sldMkLst>
          <pc:docMk/>
          <pc:sldMk cId="1362103283" sldId="276"/>
        </pc:sldMkLst>
      </pc:sldChg>
      <pc:sldChg chg="delSp modSp add ord">
        <pc:chgData name="Volker Werling" userId="f174b9445bfc23ab" providerId="LiveId" clId="{ADE799F7-7FD7-4B7D-BB5B-EBF433E9C761}" dt="2019-01-15T11:33:02.327" v="4878" actId="20577"/>
        <pc:sldMkLst>
          <pc:docMk/>
          <pc:sldMk cId="3001127802" sldId="277"/>
        </pc:sldMkLst>
        <pc:spChg chg="mod">
          <ac:chgData name="Volker Werling" userId="f174b9445bfc23ab" providerId="LiveId" clId="{ADE799F7-7FD7-4B7D-BB5B-EBF433E9C761}" dt="2019-01-15T11:33:02.327" v="4878" actId="20577"/>
          <ac:spMkLst>
            <pc:docMk/>
            <pc:sldMk cId="3001127802" sldId="277"/>
            <ac:spMk id="2" creationId="{63EE351D-477E-48AF-919D-0045D3B4EFDD}"/>
          </ac:spMkLst>
        </pc:spChg>
        <pc:spChg chg="del">
          <ac:chgData name="Volker Werling" userId="f174b9445bfc23ab" providerId="LiveId" clId="{ADE799F7-7FD7-4B7D-BB5B-EBF433E9C761}" dt="2019-01-15T11:18:21.521" v="4269" actId="478"/>
          <ac:spMkLst>
            <pc:docMk/>
            <pc:sldMk cId="3001127802" sldId="277"/>
            <ac:spMk id="3" creationId="{3F781BDA-DCFE-45B5-9DE4-B1BC20AADD66}"/>
          </ac:spMkLst>
        </pc:spChg>
      </pc:sldChg>
      <pc:sldChg chg="modSp add del">
        <pc:chgData name="Volker Werling" userId="f174b9445bfc23ab" providerId="LiveId" clId="{ADE799F7-7FD7-4B7D-BB5B-EBF433E9C761}" dt="2019-01-14T23:47:27.735" v="2697" actId="2696"/>
        <pc:sldMkLst>
          <pc:docMk/>
          <pc:sldMk cId="4284792503" sldId="277"/>
        </pc:sldMkLst>
        <pc:spChg chg="mod">
          <ac:chgData name="Volker Werling" userId="f174b9445bfc23ab" providerId="LiveId" clId="{ADE799F7-7FD7-4B7D-BB5B-EBF433E9C761}" dt="2019-01-14T23:47:24.582" v="2696" actId="20577"/>
          <ac:spMkLst>
            <pc:docMk/>
            <pc:sldMk cId="4284792503" sldId="277"/>
            <ac:spMk id="2" creationId="{8A5E32F5-E45D-4646-87CA-C9794C9B7DFD}"/>
          </ac:spMkLst>
        </pc:spChg>
      </pc:sldChg>
      <pc:sldChg chg="addSp delSp modSp add modNotesTx">
        <pc:chgData name="Volker Werling" userId="f174b9445bfc23ab" providerId="LiveId" clId="{ADE799F7-7FD7-4B7D-BB5B-EBF433E9C761}" dt="2019-01-15T12:11:20.271" v="6682" actId="20577"/>
        <pc:sldMkLst>
          <pc:docMk/>
          <pc:sldMk cId="512184237" sldId="278"/>
        </pc:sldMkLst>
        <pc:spChg chg="del">
          <ac:chgData name="Volker Werling" userId="f174b9445bfc23ab" providerId="LiveId" clId="{ADE799F7-7FD7-4B7D-BB5B-EBF433E9C761}" dt="2019-01-15T11:18:26.294" v="4270" actId="478"/>
          <ac:spMkLst>
            <pc:docMk/>
            <pc:sldMk cId="512184237" sldId="278"/>
            <ac:spMk id="2" creationId="{68C5D85D-DE70-4183-B328-A3A986213A37}"/>
          </ac:spMkLst>
        </pc:spChg>
        <pc:spChg chg="mod">
          <ac:chgData name="Volker Werling" userId="f174b9445bfc23ab" providerId="LiveId" clId="{ADE799F7-7FD7-4B7D-BB5B-EBF433E9C761}" dt="2019-01-15T12:09:56.461" v="6580"/>
          <ac:spMkLst>
            <pc:docMk/>
            <pc:sldMk cId="512184237" sldId="278"/>
            <ac:spMk id="3" creationId="{A1BD0F74-0DD4-441C-8589-2A87D04E7951}"/>
          </ac:spMkLst>
        </pc:spChg>
        <pc:spChg chg="add del">
          <ac:chgData name="Volker Werling" userId="f174b9445bfc23ab" providerId="LiveId" clId="{ADE799F7-7FD7-4B7D-BB5B-EBF433E9C761}" dt="2019-01-15T12:09:51.430" v="6576"/>
          <ac:spMkLst>
            <pc:docMk/>
            <pc:sldMk cId="512184237" sldId="278"/>
            <ac:spMk id="7" creationId="{D8A3CFBA-CD94-4185-973D-0F23970BFECF}"/>
          </ac:spMkLst>
        </pc:spChg>
        <pc:spChg chg="add mod">
          <ac:chgData name="Volker Werling" userId="f174b9445bfc23ab" providerId="LiveId" clId="{ADE799F7-7FD7-4B7D-BB5B-EBF433E9C761}" dt="2019-01-15T12:10:23.400" v="6589" actId="1076"/>
          <ac:spMkLst>
            <pc:docMk/>
            <pc:sldMk cId="512184237" sldId="278"/>
            <ac:spMk id="8" creationId="{6715E268-2120-4137-A8C3-83FC965373BE}"/>
          </ac:spMkLst>
        </pc:spChg>
      </pc:sldChg>
      <pc:sldChg chg="modSp add">
        <pc:chgData name="Volker Werling" userId="f174b9445bfc23ab" providerId="LiveId" clId="{ADE799F7-7FD7-4B7D-BB5B-EBF433E9C761}" dt="2019-01-15T12:54:44.366" v="6770" actId="20577"/>
        <pc:sldMkLst>
          <pc:docMk/>
          <pc:sldMk cId="3960178074" sldId="279"/>
        </pc:sldMkLst>
        <pc:spChg chg="mod">
          <ac:chgData name="Volker Werling" userId="f174b9445bfc23ab" providerId="LiveId" clId="{ADE799F7-7FD7-4B7D-BB5B-EBF433E9C761}" dt="2019-01-15T12:54:44.366" v="6770" actId="20577"/>
          <ac:spMkLst>
            <pc:docMk/>
            <pc:sldMk cId="3960178074" sldId="279"/>
            <ac:spMk id="3" creationId="{3F42F70D-E0F8-4320-98AC-D3BDBAA53567}"/>
          </ac:spMkLst>
        </pc:spChg>
      </pc:sldChg>
      <pc:sldChg chg="add del">
        <pc:chgData name="Volker Werling" userId="f174b9445bfc23ab" providerId="LiveId" clId="{ADE799F7-7FD7-4B7D-BB5B-EBF433E9C761}" dt="2019-01-15T11:15:53.436" v="4098" actId="2696"/>
        <pc:sldMkLst>
          <pc:docMk/>
          <pc:sldMk cId="1737750235" sldId="280"/>
        </pc:sldMkLst>
      </pc:sldChg>
      <pc:sldChg chg="add modTransition">
        <pc:chgData name="Volker Werling" userId="f174b9445bfc23ab" providerId="LiveId" clId="{ADE799F7-7FD7-4B7D-BB5B-EBF433E9C761}" dt="2019-01-15T07:06:08.162" v="3600"/>
        <pc:sldMkLst>
          <pc:docMk/>
          <pc:sldMk cId="1758771255" sldId="281"/>
        </pc:sldMkLst>
      </pc:sldChg>
      <pc:sldChg chg="modSp add">
        <pc:chgData name="Volker Werling" userId="f174b9445bfc23ab" providerId="LiveId" clId="{ADE799F7-7FD7-4B7D-BB5B-EBF433E9C761}" dt="2019-01-15T07:17:17.906" v="3815" actId="20577"/>
        <pc:sldMkLst>
          <pc:docMk/>
          <pc:sldMk cId="4128942894" sldId="282"/>
        </pc:sldMkLst>
        <pc:spChg chg="mod">
          <ac:chgData name="Volker Werling" userId="f174b9445bfc23ab" providerId="LiveId" clId="{ADE799F7-7FD7-4B7D-BB5B-EBF433E9C761}" dt="2019-01-15T07:11:11.338" v="3642" actId="20577"/>
          <ac:spMkLst>
            <pc:docMk/>
            <pc:sldMk cId="4128942894" sldId="282"/>
            <ac:spMk id="2" creationId="{42F81A8D-4413-4E44-B988-9A353F6E2E30}"/>
          </ac:spMkLst>
        </pc:spChg>
        <pc:spChg chg="mod">
          <ac:chgData name="Volker Werling" userId="f174b9445bfc23ab" providerId="LiveId" clId="{ADE799F7-7FD7-4B7D-BB5B-EBF433E9C761}" dt="2019-01-15T07:17:17.906" v="3815" actId="20577"/>
          <ac:spMkLst>
            <pc:docMk/>
            <pc:sldMk cId="4128942894" sldId="282"/>
            <ac:spMk id="3" creationId="{0CA45C3C-7B9A-4485-A2BF-4B52D322A8B4}"/>
          </ac:spMkLst>
        </pc:spChg>
      </pc:sldChg>
      <pc:sldChg chg="add ord modAnim modNotesTx">
        <pc:chgData name="Volker Werling" userId="f174b9445bfc23ab" providerId="LiveId" clId="{ADE799F7-7FD7-4B7D-BB5B-EBF433E9C761}" dt="2019-01-15T11:40:45.494" v="5889" actId="20577"/>
        <pc:sldMkLst>
          <pc:docMk/>
          <pc:sldMk cId="932875963" sldId="283"/>
        </pc:sldMkLst>
      </pc:sldChg>
      <pc:sldChg chg="add del">
        <pc:chgData name="Volker Werling" userId="f174b9445bfc23ab" providerId="LiveId" clId="{ADE799F7-7FD7-4B7D-BB5B-EBF433E9C761}" dt="2019-01-15T10:58:44.808" v="3839" actId="2696"/>
        <pc:sldMkLst>
          <pc:docMk/>
          <pc:sldMk cId="504678924" sldId="284"/>
        </pc:sldMkLst>
      </pc:sldChg>
      <pc:sldChg chg="modSp add modNotesTx">
        <pc:chgData name="Volker Werling" userId="f174b9445bfc23ab" providerId="LiveId" clId="{ADE799F7-7FD7-4B7D-BB5B-EBF433E9C761}" dt="2019-01-15T11:15:21.297" v="4072" actId="20577"/>
        <pc:sldMkLst>
          <pc:docMk/>
          <pc:sldMk cId="988409705" sldId="284"/>
        </pc:sldMkLst>
        <pc:spChg chg="mod">
          <ac:chgData name="Volker Werling" userId="f174b9445bfc23ab" providerId="LiveId" clId="{ADE799F7-7FD7-4B7D-BB5B-EBF433E9C761}" dt="2019-01-15T10:58:50.559" v="3844" actId="20577"/>
          <ac:spMkLst>
            <pc:docMk/>
            <pc:sldMk cId="988409705" sldId="284"/>
            <ac:spMk id="2" creationId="{84A4EC7C-7C96-46AA-983E-8770DEC25710}"/>
          </ac:spMkLst>
        </pc:spChg>
        <pc:spChg chg="mod">
          <ac:chgData name="Volker Werling" userId="f174b9445bfc23ab" providerId="LiveId" clId="{ADE799F7-7FD7-4B7D-BB5B-EBF433E9C761}" dt="2019-01-15T10:58:52.566" v="3845" actId="20577"/>
          <ac:spMkLst>
            <pc:docMk/>
            <pc:sldMk cId="988409705" sldId="284"/>
            <ac:spMk id="3" creationId="{4964A44F-F9A2-477F-B935-BA0C699B6774}"/>
          </ac:spMkLst>
        </pc:spChg>
      </pc:sldChg>
      <pc:sldChg chg="addSp delSp modSp add modNotesTx">
        <pc:chgData name="Volker Werling" userId="f174b9445bfc23ab" providerId="LiveId" clId="{ADE799F7-7FD7-4B7D-BB5B-EBF433E9C761}" dt="2019-01-15T12:07:03.452" v="6571" actId="20577"/>
        <pc:sldMkLst>
          <pc:docMk/>
          <pc:sldMk cId="3839364125" sldId="285"/>
        </pc:sldMkLst>
        <pc:spChg chg="del">
          <ac:chgData name="Volker Werling" userId="f174b9445bfc23ab" providerId="LiveId" clId="{ADE799F7-7FD7-4B7D-BB5B-EBF433E9C761}" dt="2019-01-15T11:23:08.692" v="4723" actId="478"/>
          <ac:spMkLst>
            <pc:docMk/>
            <pc:sldMk cId="3839364125" sldId="285"/>
            <ac:spMk id="2" creationId="{06506455-CABC-40BF-A767-FFD166DB2C19}"/>
          </ac:spMkLst>
        </pc:spChg>
        <pc:spChg chg="del">
          <ac:chgData name="Volker Werling" userId="f174b9445bfc23ab" providerId="LiveId" clId="{ADE799F7-7FD7-4B7D-BB5B-EBF433E9C761}" dt="2019-01-15T11:23:30.403" v="4724" actId="478"/>
          <ac:spMkLst>
            <pc:docMk/>
            <pc:sldMk cId="3839364125" sldId="285"/>
            <ac:spMk id="3" creationId="{51F1D928-078C-4BB7-A556-B65364FB13C6}"/>
          </ac:spMkLst>
        </pc:spChg>
        <pc:spChg chg="mod topLvl">
          <ac:chgData name="Volker Werling" userId="f174b9445bfc23ab" providerId="LiveId" clId="{ADE799F7-7FD7-4B7D-BB5B-EBF433E9C761}" dt="2019-01-15T11:23:45.467" v="4728" actId="165"/>
          <ac:spMkLst>
            <pc:docMk/>
            <pc:sldMk cId="3839364125" sldId="285"/>
            <ac:spMk id="7" creationId="{39DB8AEA-60C4-48E3-B638-5DFBA26E005D}"/>
          </ac:spMkLst>
        </pc:spChg>
        <pc:spChg chg="mod topLvl">
          <ac:chgData name="Volker Werling" userId="f174b9445bfc23ab" providerId="LiveId" clId="{ADE799F7-7FD7-4B7D-BB5B-EBF433E9C761}" dt="2019-01-15T11:23:45.467" v="4728" actId="165"/>
          <ac:spMkLst>
            <pc:docMk/>
            <pc:sldMk cId="3839364125" sldId="285"/>
            <ac:spMk id="8" creationId="{3AD9813E-376C-4637-8DA2-3089A2BB56A7}"/>
          </ac:spMkLst>
        </pc:spChg>
        <pc:spChg chg="mod topLvl">
          <ac:chgData name="Volker Werling" userId="f174b9445bfc23ab" providerId="LiveId" clId="{ADE799F7-7FD7-4B7D-BB5B-EBF433E9C761}" dt="2019-01-15T11:23:45.467" v="4728" actId="165"/>
          <ac:spMkLst>
            <pc:docMk/>
            <pc:sldMk cId="3839364125" sldId="285"/>
            <ac:spMk id="9" creationId="{A2B4C07F-F5BE-4F26-A6BD-660A7C686D33}"/>
          </ac:spMkLst>
        </pc:spChg>
        <pc:spChg chg="del mod topLvl">
          <ac:chgData name="Volker Werling" userId="f174b9445bfc23ab" providerId="LiveId" clId="{ADE799F7-7FD7-4B7D-BB5B-EBF433E9C761}" dt="2019-01-15T11:55:43.727" v="6497" actId="478"/>
          <ac:spMkLst>
            <pc:docMk/>
            <pc:sldMk cId="3839364125" sldId="285"/>
            <ac:spMk id="10" creationId="{160C0BBD-265F-4AB9-9AE6-232AD69969D8}"/>
          </ac:spMkLst>
        </pc:spChg>
        <pc:spChg chg="del mod topLvl">
          <ac:chgData name="Volker Werling" userId="f174b9445bfc23ab" providerId="LiveId" clId="{ADE799F7-7FD7-4B7D-BB5B-EBF433E9C761}" dt="2019-01-15T11:23:47.666" v="4729" actId="478"/>
          <ac:spMkLst>
            <pc:docMk/>
            <pc:sldMk cId="3839364125" sldId="285"/>
            <ac:spMk id="14" creationId="{4DD2834F-5917-4A5F-A8F3-5E00E9850F3F}"/>
          </ac:spMkLst>
        </pc:spChg>
        <pc:spChg chg="add del">
          <ac:chgData name="Volker Werling" userId="f174b9445bfc23ab" providerId="LiveId" clId="{ADE799F7-7FD7-4B7D-BB5B-EBF433E9C761}" dt="2019-01-15T11:24:21.053" v="4736" actId="478"/>
          <ac:spMkLst>
            <pc:docMk/>
            <pc:sldMk cId="3839364125" sldId="285"/>
            <ac:spMk id="16" creationId="{19CC941D-47D9-4B7F-91C7-CFC7C8DBEA3E}"/>
          </ac:spMkLst>
        </pc:spChg>
        <pc:spChg chg="add del mod">
          <ac:chgData name="Volker Werling" userId="f174b9445bfc23ab" providerId="LiveId" clId="{ADE799F7-7FD7-4B7D-BB5B-EBF433E9C761}" dt="2019-01-15T11:24:34.842" v="4745"/>
          <ac:spMkLst>
            <pc:docMk/>
            <pc:sldMk cId="3839364125" sldId="285"/>
            <ac:spMk id="17" creationId="{6FCA57EF-23C5-4DC8-9D1E-D5162C01D38B}"/>
          </ac:spMkLst>
        </pc:spChg>
        <pc:spChg chg="add del mod">
          <ac:chgData name="Volker Werling" userId="f174b9445bfc23ab" providerId="LiveId" clId="{ADE799F7-7FD7-4B7D-BB5B-EBF433E9C761}" dt="2019-01-15T11:55:40.127" v="6496" actId="478"/>
          <ac:spMkLst>
            <pc:docMk/>
            <pc:sldMk cId="3839364125" sldId="285"/>
            <ac:spMk id="18" creationId="{0B484D23-1B82-46E2-BCE8-A5E5D7283452}"/>
          </ac:spMkLst>
        </pc:spChg>
        <pc:spChg chg="add mod">
          <ac:chgData name="Volker Werling" userId="f174b9445bfc23ab" providerId="LiveId" clId="{ADE799F7-7FD7-4B7D-BB5B-EBF433E9C761}" dt="2019-01-15T11:24:55.242" v="4815" actId="1076"/>
          <ac:spMkLst>
            <pc:docMk/>
            <pc:sldMk cId="3839364125" sldId="285"/>
            <ac:spMk id="19" creationId="{2BB6E823-9E96-40F5-A84A-1F4CDE2524AA}"/>
          </ac:spMkLst>
        </pc:spChg>
        <pc:spChg chg="add del mod">
          <ac:chgData name="Volker Werling" userId="f174b9445bfc23ab" providerId="LiveId" clId="{ADE799F7-7FD7-4B7D-BB5B-EBF433E9C761}" dt="2019-01-15T11:55:40.127" v="6496" actId="478"/>
          <ac:spMkLst>
            <pc:docMk/>
            <pc:sldMk cId="3839364125" sldId="285"/>
            <ac:spMk id="20" creationId="{92F8CE07-211A-4E5E-9A9C-2D10BC3004AE}"/>
          </ac:spMkLst>
        </pc:spChg>
        <pc:spChg chg="add del mod">
          <ac:chgData name="Volker Werling" userId="f174b9445bfc23ab" providerId="LiveId" clId="{ADE799F7-7FD7-4B7D-BB5B-EBF433E9C761}" dt="2019-01-15T11:55:40.127" v="6496" actId="478"/>
          <ac:spMkLst>
            <pc:docMk/>
            <pc:sldMk cId="3839364125" sldId="285"/>
            <ac:spMk id="21" creationId="{F2F73151-FB8C-4E34-B9A3-515F327B8149}"/>
          </ac:spMkLst>
        </pc:spChg>
        <pc:spChg chg="add del mod">
          <ac:chgData name="Volker Werling" userId="f174b9445bfc23ab" providerId="LiveId" clId="{ADE799F7-7FD7-4B7D-BB5B-EBF433E9C761}" dt="2019-01-15T11:55:43.727" v="6497" actId="478"/>
          <ac:spMkLst>
            <pc:docMk/>
            <pc:sldMk cId="3839364125" sldId="285"/>
            <ac:spMk id="24" creationId="{D202008C-CD8B-4026-89E4-1DC421DF8FC2}"/>
          </ac:spMkLst>
        </pc:spChg>
        <pc:spChg chg="add del mod">
          <ac:chgData name="Volker Werling" userId="f174b9445bfc23ab" providerId="LiveId" clId="{ADE799F7-7FD7-4B7D-BB5B-EBF433E9C761}" dt="2019-01-15T11:55:43.727" v="6497" actId="478"/>
          <ac:spMkLst>
            <pc:docMk/>
            <pc:sldMk cId="3839364125" sldId="285"/>
            <ac:spMk id="25" creationId="{3E122209-5C2F-4E36-827E-FE3497EBB6D5}"/>
          </ac:spMkLst>
        </pc:spChg>
        <pc:spChg chg="add mod">
          <ac:chgData name="Volker Werling" userId="f174b9445bfc23ab" providerId="LiveId" clId="{ADE799F7-7FD7-4B7D-BB5B-EBF433E9C761}" dt="2019-01-15T11:25:33.194" v="4821" actId="1076"/>
          <ac:spMkLst>
            <pc:docMk/>
            <pc:sldMk cId="3839364125" sldId="285"/>
            <ac:spMk id="28" creationId="{861B0915-798C-4AD1-8157-1674DF7C588E}"/>
          </ac:spMkLst>
        </pc:spChg>
        <pc:spChg chg="add mod">
          <ac:chgData name="Volker Werling" userId="f174b9445bfc23ab" providerId="LiveId" clId="{ADE799F7-7FD7-4B7D-BB5B-EBF433E9C761}" dt="2019-01-15T11:25:33.194" v="4821" actId="1076"/>
          <ac:spMkLst>
            <pc:docMk/>
            <pc:sldMk cId="3839364125" sldId="285"/>
            <ac:spMk id="29" creationId="{1B7C6682-2EDC-4EC6-A47C-4805F4ED13FE}"/>
          </ac:spMkLst>
        </pc:spChg>
        <pc:spChg chg="add mod">
          <ac:chgData name="Volker Werling" userId="f174b9445bfc23ab" providerId="LiveId" clId="{ADE799F7-7FD7-4B7D-BB5B-EBF433E9C761}" dt="2019-01-15T11:53:46.589" v="6490" actId="20577"/>
          <ac:spMkLst>
            <pc:docMk/>
            <pc:sldMk cId="3839364125" sldId="285"/>
            <ac:spMk id="43" creationId="{84CDFE7C-5C08-44F8-A1B6-6703B09B993B}"/>
          </ac:spMkLst>
        </pc:spChg>
        <pc:spChg chg="add mod">
          <ac:chgData name="Volker Werling" userId="f174b9445bfc23ab" providerId="LiveId" clId="{ADE799F7-7FD7-4B7D-BB5B-EBF433E9C761}" dt="2019-01-15T11:53:49.369" v="6491" actId="20577"/>
          <ac:spMkLst>
            <pc:docMk/>
            <pc:sldMk cId="3839364125" sldId="285"/>
            <ac:spMk id="44" creationId="{74F56A13-6EF3-4D35-A3CE-531FCD8F91D4}"/>
          </ac:spMkLst>
        </pc:spChg>
        <pc:spChg chg="add mod">
          <ac:chgData name="Volker Werling" userId="f174b9445bfc23ab" providerId="LiveId" clId="{ADE799F7-7FD7-4B7D-BB5B-EBF433E9C761}" dt="2019-01-15T11:53:51.799" v="6492" actId="20577"/>
          <ac:spMkLst>
            <pc:docMk/>
            <pc:sldMk cId="3839364125" sldId="285"/>
            <ac:spMk id="45" creationId="{1FADD481-83AE-4337-A76C-A1287E66A6DF}"/>
          </ac:spMkLst>
        </pc:spChg>
        <pc:spChg chg="add del mod">
          <ac:chgData name="Volker Werling" userId="f174b9445bfc23ab" providerId="LiveId" clId="{ADE799F7-7FD7-4B7D-BB5B-EBF433E9C761}" dt="2019-01-15T11:53:24.625" v="6487" actId="478"/>
          <ac:spMkLst>
            <pc:docMk/>
            <pc:sldMk cId="3839364125" sldId="285"/>
            <ac:spMk id="60" creationId="{A5BF4D27-56AF-4FD4-834E-551F1BDEC0C3}"/>
          </ac:spMkLst>
        </pc:spChg>
        <pc:grpChg chg="add del mod">
          <ac:chgData name="Volker Werling" userId="f174b9445bfc23ab" providerId="LiveId" clId="{ADE799F7-7FD7-4B7D-BB5B-EBF433E9C761}" dt="2019-01-15T11:23:45.467" v="4728" actId="165"/>
          <ac:grpSpMkLst>
            <pc:docMk/>
            <pc:sldMk cId="3839364125" sldId="285"/>
            <ac:grpSpMk id="6" creationId="{A7FCF607-7D2B-47B5-A10A-62FA463076B1}"/>
          </ac:grpSpMkLst>
        </pc:grpChg>
        <pc:cxnChg chg="mod topLvl">
          <ac:chgData name="Volker Werling" userId="f174b9445bfc23ab" providerId="LiveId" clId="{ADE799F7-7FD7-4B7D-BB5B-EBF433E9C761}" dt="2019-01-15T11:24:15.958" v="4734" actId="1582"/>
          <ac:cxnSpMkLst>
            <pc:docMk/>
            <pc:sldMk cId="3839364125" sldId="285"/>
            <ac:cxnSpMk id="11" creationId="{1BC4BB8B-1911-42FC-93E9-A98D96AACFE3}"/>
          </ac:cxnSpMkLst>
        </pc:cxnChg>
        <pc:cxnChg chg="mod topLvl">
          <ac:chgData name="Volker Werling" userId="f174b9445bfc23ab" providerId="LiveId" clId="{ADE799F7-7FD7-4B7D-BB5B-EBF433E9C761}" dt="2019-01-15T11:24:15.958" v="4734" actId="1582"/>
          <ac:cxnSpMkLst>
            <pc:docMk/>
            <pc:sldMk cId="3839364125" sldId="285"/>
            <ac:cxnSpMk id="12" creationId="{55E2344B-4FFF-4A67-9630-438A50775263}"/>
          </ac:cxnSpMkLst>
        </pc:cxnChg>
        <pc:cxnChg chg="del mod topLvl">
          <ac:chgData name="Volker Werling" userId="f174b9445bfc23ab" providerId="LiveId" clId="{ADE799F7-7FD7-4B7D-BB5B-EBF433E9C761}" dt="2019-01-15T11:55:46.352" v="6498" actId="478"/>
          <ac:cxnSpMkLst>
            <pc:docMk/>
            <pc:sldMk cId="3839364125" sldId="285"/>
            <ac:cxnSpMk id="13" creationId="{DCE3A762-D608-4176-8051-C08688B296F8}"/>
          </ac:cxnSpMkLst>
        </pc:cxnChg>
        <pc:cxnChg chg="del mod topLvl">
          <ac:chgData name="Volker Werling" userId="f174b9445bfc23ab" providerId="LiveId" clId="{ADE799F7-7FD7-4B7D-BB5B-EBF433E9C761}" dt="2019-01-15T11:23:49.980" v="4730" actId="478"/>
          <ac:cxnSpMkLst>
            <pc:docMk/>
            <pc:sldMk cId="3839364125" sldId="285"/>
            <ac:cxnSpMk id="15" creationId="{2E756EBC-5F9A-43B7-85E2-CBC1333490D6}"/>
          </ac:cxnSpMkLst>
        </pc:cxnChg>
        <pc:cxnChg chg="add del mod">
          <ac:chgData name="Volker Werling" userId="f174b9445bfc23ab" providerId="LiveId" clId="{ADE799F7-7FD7-4B7D-BB5B-EBF433E9C761}" dt="2019-01-15T11:55:40.127" v="6496" actId="478"/>
          <ac:cxnSpMkLst>
            <pc:docMk/>
            <pc:sldMk cId="3839364125" sldId="285"/>
            <ac:cxnSpMk id="22" creationId="{AC51257F-7DCC-459D-BEBA-F3881EE20901}"/>
          </ac:cxnSpMkLst>
        </pc:cxnChg>
        <pc:cxnChg chg="add del mod">
          <ac:chgData name="Volker Werling" userId="f174b9445bfc23ab" providerId="LiveId" clId="{ADE799F7-7FD7-4B7D-BB5B-EBF433E9C761}" dt="2019-01-15T11:55:40.127" v="6496" actId="478"/>
          <ac:cxnSpMkLst>
            <pc:docMk/>
            <pc:sldMk cId="3839364125" sldId="285"/>
            <ac:cxnSpMk id="23" creationId="{AAD3C0E5-1B93-48EC-A981-24BB873BA81F}"/>
          </ac:cxnSpMkLst>
        </pc:cxnChg>
        <pc:cxnChg chg="add del mod">
          <ac:chgData name="Volker Werling" userId="f174b9445bfc23ab" providerId="LiveId" clId="{ADE799F7-7FD7-4B7D-BB5B-EBF433E9C761}" dt="2019-01-15T11:55:43.727" v="6497" actId="478"/>
          <ac:cxnSpMkLst>
            <pc:docMk/>
            <pc:sldMk cId="3839364125" sldId="285"/>
            <ac:cxnSpMk id="26" creationId="{27703F88-FE36-4BD5-BFE8-F14B1E1FFA96}"/>
          </ac:cxnSpMkLst>
        </pc:cxnChg>
        <pc:cxnChg chg="add del mod">
          <ac:chgData name="Volker Werling" userId="f174b9445bfc23ab" providerId="LiveId" clId="{ADE799F7-7FD7-4B7D-BB5B-EBF433E9C761}" dt="2019-01-15T11:55:43.727" v="6497" actId="478"/>
          <ac:cxnSpMkLst>
            <pc:docMk/>
            <pc:sldMk cId="3839364125" sldId="285"/>
            <ac:cxnSpMk id="27" creationId="{8B680149-B781-4177-BDFB-3F10BE81A6F3}"/>
          </ac:cxnSpMkLst>
        </pc:cxnChg>
        <pc:cxnChg chg="add mod">
          <ac:chgData name="Volker Werling" userId="f174b9445bfc23ab" providerId="LiveId" clId="{ADE799F7-7FD7-4B7D-BB5B-EBF433E9C761}" dt="2019-01-15T11:25:33.194" v="4821" actId="1076"/>
          <ac:cxnSpMkLst>
            <pc:docMk/>
            <pc:sldMk cId="3839364125" sldId="285"/>
            <ac:cxnSpMk id="30" creationId="{A44948EB-F8CA-47A9-8BF8-FF3F09488F56}"/>
          </ac:cxnSpMkLst>
        </pc:cxnChg>
        <pc:cxnChg chg="add mod">
          <ac:chgData name="Volker Werling" userId="f174b9445bfc23ab" providerId="LiveId" clId="{ADE799F7-7FD7-4B7D-BB5B-EBF433E9C761}" dt="2019-01-15T11:25:33.194" v="4821" actId="1076"/>
          <ac:cxnSpMkLst>
            <pc:docMk/>
            <pc:sldMk cId="3839364125" sldId="285"/>
            <ac:cxnSpMk id="31" creationId="{9E37446E-1591-46CC-B171-E75CF388E491}"/>
          </ac:cxnSpMkLst>
        </pc:cxnChg>
        <pc:cxnChg chg="add del mod">
          <ac:chgData name="Volker Werling" userId="f174b9445bfc23ab" providerId="LiveId" clId="{ADE799F7-7FD7-4B7D-BB5B-EBF433E9C761}" dt="2019-01-15T11:55:39.786" v="6495" actId="478"/>
          <ac:cxnSpMkLst>
            <pc:docMk/>
            <pc:sldMk cId="3839364125" sldId="285"/>
            <ac:cxnSpMk id="33" creationId="{1065EE2C-3042-4850-98AE-86AAE32DC8B5}"/>
          </ac:cxnSpMkLst>
        </pc:cxnChg>
        <pc:cxnChg chg="add mod">
          <ac:chgData name="Volker Werling" userId="f174b9445bfc23ab" providerId="LiveId" clId="{ADE799F7-7FD7-4B7D-BB5B-EBF433E9C761}" dt="2019-01-15T11:26:59.370" v="4830" actId="14100"/>
          <ac:cxnSpMkLst>
            <pc:docMk/>
            <pc:sldMk cId="3839364125" sldId="285"/>
            <ac:cxnSpMk id="35" creationId="{DF483212-57E7-4C83-8BFA-41DD87A71FFD}"/>
          </ac:cxnSpMkLst>
        </pc:cxnChg>
        <pc:cxnChg chg="add mod ord">
          <ac:chgData name="Volker Werling" userId="f174b9445bfc23ab" providerId="LiveId" clId="{ADE799F7-7FD7-4B7D-BB5B-EBF433E9C761}" dt="2019-01-15T11:48:49.966" v="6339" actId="14100"/>
          <ac:cxnSpMkLst>
            <pc:docMk/>
            <pc:sldMk cId="3839364125" sldId="285"/>
            <ac:cxnSpMk id="40" creationId="{7E0B4438-F874-445D-A283-5CC87ACB8361}"/>
          </ac:cxnSpMkLst>
        </pc:cxnChg>
        <pc:cxnChg chg="add mod ord">
          <ac:chgData name="Volker Werling" userId="f174b9445bfc23ab" providerId="LiveId" clId="{ADE799F7-7FD7-4B7D-BB5B-EBF433E9C761}" dt="2019-01-15T11:48:47.032" v="6338" actId="14100"/>
          <ac:cxnSpMkLst>
            <pc:docMk/>
            <pc:sldMk cId="3839364125" sldId="285"/>
            <ac:cxnSpMk id="41" creationId="{44E2B3BF-912F-4FB9-8520-B6009E2E08F1}"/>
          </ac:cxnSpMkLst>
        </pc:cxnChg>
        <pc:cxnChg chg="add mod ord">
          <ac:chgData name="Volker Werling" userId="f174b9445bfc23ab" providerId="LiveId" clId="{ADE799F7-7FD7-4B7D-BB5B-EBF433E9C761}" dt="2019-01-15T11:48:43.087" v="6337" actId="14100"/>
          <ac:cxnSpMkLst>
            <pc:docMk/>
            <pc:sldMk cId="3839364125" sldId="285"/>
            <ac:cxnSpMk id="42" creationId="{98AC120D-2177-4FD4-88FA-9CCAA7C6A9B0}"/>
          </ac:cxnSpMkLst>
        </pc:cxnChg>
        <pc:cxnChg chg="add del mod">
          <ac:chgData name="Volker Werling" userId="f174b9445bfc23ab" providerId="LiveId" clId="{ADE799F7-7FD7-4B7D-BB5B-EBF433E9C761}" dt="2019-01-15T11:48:51.832" v="6340" actId="478"/>
          <ac:cxnSpMkLst>
            <pc:docMk/>
            <pc:sldMk cId="3839364125" sldId="285"/>
            <ac:cxnSpMk id="55" creationId="{14ACB323-91EC-4169-A5AA-F410B292B5D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F4A63-0B3D-4036-BC31-9D42269AA5FB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280F-DFFC-4A18-9560-034F3AEBE2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3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2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Daraus sollte sich Ableiten lassen, wie sich die Mining-Rate zur </a:t>
            </a:r>
            <a:r>
              <a:rPr lang="de-DE" dirty="0" err="1"/>
              <a:t>Node</a:t>
            </a:r>
            <a:r>
              <a:rPr lang="de-DE" dirty="0"/>
              <a:t>-Anzahl verhält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Nodes starten und Mining via REST-Schnittstelle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Starten einer </a:t>
            </a:r>
            <a:r>
              <a:rPr lang="de-DE" dirty="0" err="1"/>
              <a:t>BootNode</a:t>
            </a:r>
            <a:r>
              <a:rPr lang="de-DE" dirty="0"/>
              <a:t> und 2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Minen eines Blocks und anschließend abrufen der Chain von allen Nodes aus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Proof of 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* Benchmark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3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Siehe Folie…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Ledger - Bestandsbuch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… Verteilter, dezentraler Ledger … der Daten öffentlich im Netzwerk speichert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Blockchain und somit die Daten in der Blockchain werden verteilt gespeichert,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außerdem öffentlich und durch jeden einsehbar.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Ganze ist also hochtransparent.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Dezentral, da jeder am Netzwerk teilnehmen kann.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Daten werden in Blöcken gespeichert, daher Blockchain, welche miteinander verkettet sind.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Verkettung erfolgt über Hashes.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 kryptografisches Rätsel sorgt dafür, dass nicht beliebige konkurrierende Blöcke entstehen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3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68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P2P-Netzwerk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Wird mit Hilfe von </a:t>
            </a:r>
            <a:r>
              <a:rPr lang="de-DE" dirty="0" err="1"/>
              <a:t>BootNodes</a:t>
            </a:r>
            <a:r>
              <a:rPr lang="de-DE" dirty="0"/>
              <a:t> aufgebaut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Diese sind speziell dafür vorgesehen Discovery von anderen Knoten zu ermöglichen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Einem sich verbindenden Knoten wird die aktuelle Blockchain zur Verfügung gestellt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Ist diese geladen, kann Teilnahme am Mining erfolgen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5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Zweck meiner Blockchain ist es zunächst nur Daten zu speichern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Daten werden im Netz verteilt, sodass diese Eingang in die Blockchain finden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Verbleiben Daten nur bei einem Knoten wäre es möglich, dass diese nie in einem Block landen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65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links nach rechts: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Daten, welche im Block gespeichert werden, außerdem natürlich der eigene Hash des Blocks, welchen wir aber erst ermitteln müssen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Basierend auf den Block-Daten wird ein SHA256 Hash erzeugt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Der erzeugte Hash wird daraufhin überprüft, ob er der Schwierigkeit genügt ….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Genügt er nicht, muss ein neuer Hash errechnet werden, dabei wird die </a:t>
            </a:r>
            <a:r>
              <a:rPr lang="de-DE" dirty="0" err="1"/>
              <a:t>Nonce</a:t>
            </a:r>
            <a:r>
              <a:rPr lang="de-DE" dirty="0"/>
              <a:t> angepasst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6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51% </a:t>
            </a:r>
            <a:r>
              <a:rPr lang="de-DE" dirty="0" err="1"/>
              <a:t>Attack</a:t>
            </a:r>
            <a:endParaRPr lang="de-DE" dirty="0"/>
          </a:p>
          <a:p>
            <a:endParaRPr lang="de-DE" dirty="0"/>
          </a:p>
          <a:p>
            <a:r>
              <a:rPr lang="de-DE" dirty="0"/>
              <a:t>Oder</a:t>
            </a:r>
          </a:p>
          <a:p>
            <a:endParaRPr lang="de-DE" dirty="0"/>
          </a:p>
          <a:p>
            <a:r>
              <a:rPr lang="de-DE" dirty="0"/>
              <a:t>Block Propagation dauert zu lange, was Angriffe leichter macht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3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Blöcke müssen natürlich ebenfalls durch das Netz propagiert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Blöcke verbleiben auch bei den </a:t>
            </a:r>
            <a:r>
              <a:rPr lang="de-DE" dirty="0" err="1"/>
              <a:t>BootNodes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Treten also auch als Archivare auf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Wir erinnern uns – neue Peers beziehen hier ihre </a:t>
            </a:r>
            <a:r>
              <a:rPr lang="de-DE" dirty="0" err="1"/>
              <a:t>BlockChain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8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280F-DFFC-4A18-9560-034F3AEBE28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7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75C9-88D5-4AA2-A94C-26911A19638A}" type="datetime4">
              <a:rPr lang="de-DE" smtClean="0"/>
              <a:t>15. Januar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06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77F8-F130-429C-A8C2-A97AAF146FC6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4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E83-F221-4AE7-915D-CBA714AFBDD8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5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49ED-229E-458E-BFAD-ED8FE33645EC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AB27-9C7A-4061-87AB-F062DA3105D1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6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FBB6-0A54-4606-A0AD-E3528C34849C}" type="datetime4">
              <a:rPr lang="de-DE" smtClean="0"/>
              <a:t>15. Januar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F4A-CF8E-492C-9B31-CCCB447D55F0}" type="datetime4">
              <a:rPr lang="de-DE" smtClean="0"/>
              <a:t>15. Januar 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F84-61D7-4782-948F-BDC2320E3C87}" type="datetime4">
              <a:rPr lang="de-DE" smtClean="0"/>
              <a:t>15. Januar 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5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920-4D89-4D04-8A39-2E5C7EE11305}" type="datetime4">
              <a:rPr lang="de-DE" smtClean="0"/>
              <a:t>15. Januar 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4F9A-9991-48F2-BAB6-40D8A4704696}" type="datetime4">
              <a:rPr lang="de-DE" smtClean="0"/>
              <a:t>15. Januar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4572-7815-4EC2-A15B-FE56DF83A1A6}" type="datetime4">
              <a:rPr lang="de-DE" smtClean="0"/>
              <a:t>15. Januar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4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  <a:lumOff val="15000"/>
              </a:schemeClr>
            </a:gs>
            <a:gs pos="46000">
              <a:schemeClr val="bg1">
                <a:lumMod val="85000"/>
                <a:lumOff val="1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D5C2-8024-405A-886A-51C6FDEB947A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PPR // Projekt // Blockchain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702A-38C2-451F-BC34-14560AE2AE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52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hyperlink" Target="https://github.com/ethereum/wiki/wiki/White-Pa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shcash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5D8E0-F0CD-4984-BF20-D5EDD6E36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Blockchain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21ECE-E394-4B1E-A1DC-555867E7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283-B906-4368-B083-0257DE80B813}" type="datetime4">
              <a:rPr lang="de-DE" smtClean="0"/>
              <a:t>15. Januar 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6BD41-0BA9-4662-9BD5-20FB7E3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B097C4-A7D4-4252-845A-933EF39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7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D2C9D3F9-0120-4E27-A2EE-53E0B667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44" y="2131937"/>
            <a:ext cx="2901822" cy="381166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5A06-8E99-4B31-A7A8-5EB0E3F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5F40-53D5-4BB9-9930-01CA0D60D4EE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DDB8E-4920-4873-8EBF-E83FA2A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89EE532-E663-4F7E-9876-5C2B4599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22" y="2309494"/>
            <a:ext cx="776754" cy="118046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109471-F9C0-4DAE-9B4A-8796F0A9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19" y="3895561"/>
            <a:ext cx="776754" cy="118046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4CC42F-7EF6-449A-AA11-F7F08B57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68" y="4637243"/>
            <a:ext cx="776754" cy="1180468"/>
          </a:xfrm>
          <a:prstGeom prst="rect">
            <a:avLst/>
          </a:prstGeom>
        </p:spPr>
      </p:pic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28D995F-60B5-4998-8283-153120186F5A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7511576" y="2899728"/>
            <a:ext cx="711420" cy="995833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C22B4753-0B31-49AA-BDD1-32533625BC86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7403185" y="4407666"/>
            <a:ext cx="151448" cy="148817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1CA33C3-AE9A-46EA-940F-CCC3078B40CF}"/>
              </a:ext>
            </a:extLst>
          </p:cNvPr>
          <p:cNvCxnSpPr>
            <a:cxnSpLocks/>
            <a:stCxn id="25" idx="0"/>
            <a:endCxn id="23" idx="1"/>
          </p:cNvCxnSpPr>
          <p:nvPr/>
        </p:nvCxnSpPr>
        <p:spPr>
          <a:xfrm rot="5400000" flipH="1" flipV="1">
            <a:off x="5671876" y="3574298"/>
            <a:ext cx="1737515" cy="38837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65E9C92-ABC2-46EB-A305-011C5DDF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025" y="1447315"/>
            <a:ext cx="776754" cy="1180468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B124310-51CB-4BE8-9B00-FD92BBB630E8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5795517" y="981812"/>
            <a:ext cx="271945" cy="238342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ACE03716-02E4-461E-8B92-0058072C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03" y="4271795"/>
            <a:ext cx="776754" cy="1180468"/>
          </a:xfrm>
          <a:prstGeom prst="rect">
            <a:avLst/>
          </a:prstGeom>
        </p:spPr>
      </p:pic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B879AF3-A4A8-4085-AAF2-ADA73B345870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rot="10800000">
            <a:off x="3746258" y="4862029"/>
            <a:ext cx="2211811" cy="36544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FB4F70B-BCA9-46D3-B5E2-99F563140B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2979497" y="2899891"/>
            <a:ext cx="1644012" cy="109979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F80ECFA-0FB8-4578-8D08-5670C27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Synchronization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49157BED-E023-476F-81F2-9465CCEB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301" y="504671"/>
            <a:ext cx="776754" cy="118046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49DE663-828B-43C7-9714-D3030684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545" y="1904515"/>
            <a:ext cx="776754" cy="118046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3D4455E-DDB9-4F8F-BA37-C4A99CDC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791" y="4271795"/>
            <a:ext cx="776754" cy="1180468"/>
          </a:xfrm>
          <a:prstGeom prst="rect">
            <a:avLst/>
          </a:prstGeom>
        </p:spPr>
      </p:pic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E7DFEDE-D958-464F-8CE5-D4A31921E7E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7511576" y="1094905"/>
            <a:ext cx="1850725" cy="180482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71F01C5-E3B2-4369-9211-2CD2771D8B7A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7511576" y="2494749"/>
            <a:ext cx="3532969" cy="40497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73E9A30-5D0B-4067-AFF6-DC280B35166F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rot="16200000" flipV="1">
            <a:off x="10381184" y="852776"/>
            <a:ext cx="809610" cy="129386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58AC40E9-9226-45FD-A0D3-B6FE7DB4AB9B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8611373" y="4485795"/>
            <a:ext cx="1656418" cy="37623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1B43081B-1C2D-4ACD-A7E7-F307507AA7B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11044545" y="3084983"/>
            <a:ext cx="388377" cy="1777046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Grafik 55" descr="Benutzer">
            <a:extLst>
              <a:ext uri="{FF2B5EF4-FFF2-40B4-BE49-F238E27FC236}">
                <a16:creationId xmlns:a16="http://schemas.microsoft.com/office/drawing/2014/main" id="{022C1E8E-F9D2-46E5-A153-37150E7D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54" y="4288508"/>
            <a:ext cx="1147041" cy="1147041"/>
          </a:xfrm>
          <a:prstGeom prst="rect">
            <a:avLst/>
          </a:prstGeom>
        </p:spPr>
      </p:pic>
      <p:sp>
        <p:nvSpPr>
          <p:cNvPr id="57" name="Rechteck: gefaltete Ecke 56">
            <a:extLst>
              <a:ext uri="{FF2B5EF4-FFF2-40B4-BE49-F238E27FC236}">
                <a16:creationId xmlns:a16="http://schemas.microsoft.com/office/drawing/2014/main" id="{A6269979-61CE-46DF-A9D5-F46558678A1C}"/>
              </a:ext>
            </a:extLst>
          </p:cNvPr>
          <p:cNvSpPr/>
          <p:nvPr/>
        </p:nvSpPr>
        <p:spPr>
          <a:xfrm>
            <a:off x="1334102" y="411358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302CC9F7-A909-4A0B-846B-0DABDD2AF95B}"/>
              </a:ext>
            </a:extLst>
          </p:cNvPr>
          <p:cNvCxnSpPr>
            <a:stCxn id="56" idx="3"/>
            <a:endCxn id="31" idx="1"/>
          </p:cNvCxnSpPr>
          <p:nvPr/>
        </p:nvCxnSpPr>
        <p:spPr>
          <a:xfrm>
            <a:off x="1380095" y="4862029"/>
            <a:ext cx="158940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hteck: gefaltete Ecke 38">
            <a:extLst>
              <a:ext uri="{FF2B5EF4-FFF2-40B4-BE49-F238E27FC236}">
                <a16:creationId xmlns:a16="http://schemas.microsoft.com/office/drawing/2014/main" id="{F274A3C7-FC7A-4AE0-BE69-13D493CCD78A}"/>
              </a:ext>
            </a:extLst>
          </p:cNvPr>
          <p:cNvSpPr/>
          <p:nvPr/>
        </p:nvSpPr>
        <p:spPr>
          <a:xfrm>
            <a:off x="3859271" y="411358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40" name="Rechteck: gefaltete Ecke 39">
            <a:extLst>
              <a:ext uri="{FF2B5EF4-FFF2-40B4-BE49-F238E27FC236}">
                <a16:creationId xmlns:a16="http://schemas.microsoft.com/office/drawing/2014/main" id="{85258D5C-3B62-4608-92E4-69C187B5E23C}"/>
              </a:ext>
            </a:extLst>
          </p:cNvPr>
          <p:cNvSpPr/>
          <p:nvPr/>
        </p:nvSpPr>
        <p:spPr>
          <a:xfrm>
            <a:off x="3858039" y="4113583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45" name="Rechteck: gefaltete Ecke 44">
            <a:extLst>
              <a:ext uri="{FF2B5EF4-FFF2-40B4-BE49-F238E27FC236}">
                <a16:creationId xmlns:a16="http://schemas.microsoft.com/office/drawing/2014/main" id="{541B2AC5-EA99-43BB-9F1E-C2078A03D560}"/>
              </a:ext>
            </a:extLst>
          </p:cNvPr>
          <p:cNvSpPr/>
          <p:nvPr/>
        </p:nvSpPr>
        <p:spPr>
          <a:xfrm>
            <a:off x="4852163" y="1355147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53" name="Rechteck: gefaltete Ecke 52">
            <a:extLst>
              <a:ext uri="{FF2B5EF4-FFF2-40B4-BE49-F238E27FC236}">
                <a16:creationId xmlns:a16="http://schemas.microsoft.com/office/drawing/2014/main" id="{8694D34A-E173-4263-A872-76030C8B70B9}"/>
              </a:ext>
            </a:extLst>
          </p:cNvPr>
          <p:cNvSpPr/>
          <p:nvPr/>
        </p:nvSpPr>
        <p:spPr>
          <a:xfrm>
            <a:off x="11165120" y="5076029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55" name="Rechteck: gefaltete Ecke 54">
            <a:extLst>
              <a:ext uri="{FF2B5EF4-FFF2-40B4-BE49-F238E27FC236}">
                <a16:creationId xmlns:a16="http://schemas.microsoft.com/office/drawing/2014/main" id="{9B8172D7-67E1-43FC-82EF-F9365361C8AF}"/>
              </a:ext>
            </a:extLst>
          </p:cNvPr>
          <p:cNvSpPr/>
          <p:nvPr/>
        </p:nvSpPr>
        <p:spPr>
          <a:xfrm>
            <a:off x="11553497" y="1757385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58" name="Rechteck: gefaltete Ecke 57">
            <a:extLst>
              <a:ext uri="{FF2B5EF4-FFF2-40B4-BE49-F238E27FC236}">
                <a16:creationId xmlns:a16="http://schemas.microsoft.com/office/drawing/2014/main" id="{20672C49-46D4-4D12-9388-B3033C559F2B}"/>
              </a:ext>
            </a:extLst>
          </p:cNvPr>
          <p:cNvSpPr/>
          <p:nvPr/>
        </p:nvSpPr>
        <p:spPr>
          <a:xfrm>
            <a:off x="10250386" y="306865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BE97325-2F4F-4108-95AC-9376C748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91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6342-3803-4A52-BB86-57086707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Mining &amp; Proof of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B9FE1-FF0D-4151-81F9-19E767C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041014"/>
            <a:ext cx="2743200" cy="248570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Timestamp</a:t>
            </a:r>
          </a:p>
          <a:p>
            <a:pPr marL="0" indent="0">
              <a:buNone/>
            </a:pPr>
            <a:r>
              <a:rPr lang="en-US" dirty="0"/>
              <a:t>Parent hash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Nonce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Difficulty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C46B1-937C-457D-80D6-B6CC271F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8F9-3516-405F-8605-238483756564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6C8F4-E578-48A4-A0D8-C816AF65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A61B7A0E-1CDC-44BA-99D2-9C5CB7BFD9B6}"/>
              </a:ext>
            </a:extLst>
          </p:cNvPr>
          <p:cNvSpPr/>
          <p:nvPr/>
        </p:nvSpPr>
        <p:spPr>
          <a:xfrm>
            <a:off x="3606800" y="3041014"/>
            <a:ext cx="335280" cy="2485708"/>
          </a:xfrm>
          <a:prstGeom prst="rightBrace">
            <a:avLst>
              <a:gd name="adj1" fmla="val 61103"/>
              <a:gd name="adj2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2A5800A-85B7-426E-97E4-BDA3FB08306F}"/>
              </a:ext>
            </a:extLst>
          </p:cNvPr>
          <p:cNvSpPr txBox="1">
            <a:spLocks/>
          </p:cNvSpPr>
          <p:nvPr/>
        </p:nvSpPr>
        <p:spPr>
          <a:xfrm>
            <a:off x="8153400" y="3041014"/>
            <a:ext cx="2743200" cy="248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000000</a:t>
            </a:r>
            <a:r>
              <a:rPr lang="en-US" dirty="0"/>
              <a:t>1110010111001101010111000111010101010111001010101110001101010100101101…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68AA62B-AFE8-4835-B288-629EB4CA9F6F}"/>
              </a:ext>
            </a:extLst>
          </p:cNvPr>
          <p:cNvSpPr txBox="1">
            <a:spLocks/>
          </p:cNvSpPr>
          <p:nvPr/>
        </p:nvSpPr>
        <p:spPr>
          <a:xfrm>
            <a:off x="4546600" y="3041014"/>
            <a:ext cx="2743200" cy="248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e3b0c44298fc1c149afbf4c8996fb92427ae41e4649b934ca495991b7852b855…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70BDA5B-3F18-4560-8D5C-1A3A275E30F8}"/>
              </a:ext>
            </a:extLst>
          </p:cNvPr>
          <p:cNvSpPr/>
          <p:nvPr/>
        </p:nvSpPr>
        <p:spPr>
          <a:xfrm>
            <a:off x="7584440" y="3429000"/>
            <a:ext cx="406400" cy="1517652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769ABC-8940-4C70-A7C4-5D4DE9704886}"/>
              </a:ext>
            </a:extLst>
          </p:cNvPr>
          <p:cNvSpPr/>
          <p:nvPr/>
        </p:nvSpPr>
        <p:spPr>
          <a:xfrm>
            <a:off x="5288265" y="1796434"/>
            <a:ext cx="1615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SHA256</a:t>
            </a:r>
            <a:endParaRPr lang="de-DE" sz="28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8FE5303-9716-44FD-BCE6-A41D07926B3C}"/>
              </a:ext>
            </a:extLst>
          </p:cNvPr>
          <p:cNvSpPr/>
          <p:nvPr/>
        </p:nvSpPr>
        <p:spPr>
          <a:xfrm>
            <a:off x="1402065" y="1796434"/>
            <a:ext cx="1615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endParaRPr lang="de-DE" sz="28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D02F337-A7DD-4ED7-8A19-13F28F62DE7D}"/>
              </a:ext>
            </a:extLst>
          </p:cNvPr>
          <p:cNvSpPr/>
          <p:nvPr/>
        </p:nvSpPr>
        <p:spPr>
          <a:xfrm>
            <a:off x="8717265" y="1796434"/>
            <a:ext cx="1615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PoW</a:t>
            </a:r>
            <a:endParaRPr lang="de-DE" sz="2800" dirty="0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83197BFC-E2CA-4FA3-952D-F4A21F5E58B6}"/>
              </a:ext>
            </a:extLst>
          </p:cNvPr>
          <p:cNvSpPr/>
          <p:nvPr/>
        </p:nvSpPr>
        <p:spPr>
          <a:xfrm rot="18897169">
            <a:off x="10512206" y="5108018"/>
            <a:ext cx="1093908" cy="523220"/>
          </a:xfrm>
          <a:prstGeom prst="corner">
            <a:avLst>
              <a:gd name="adj1" fmla="val 39512"/>
              <a:gd name="adj2" fmla="val 3485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Zahnräder">
            <a:extLst>
              <a:ext uri="{FF2B5EF4-FFF2-40B4-BE49-F238E27FC236}">
                <a16:creationId xmlns:a16="http://schemas.microsoft.com/office/drawing/2014/main" id="{7FF5023C-84FD-4C1C-A1B6-A69B45599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51787">
            <a:off x="6564848" y="5051451"/>
            <a:ext cx="1167476" cy="1167476"/>
          </a:xfrm>
          <a:prstGeom prst="rect">
            <a:avLst/>
          </a:prstGeom>
        </p:spPr>
      </p:pic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0B9912CC-9E81-444D-B8F7-6D7CF29A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6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E0B4438-F874-445D-A283-5CC87ACB8361}"/>
              </a:ext>
            </a:extLst>
          </p:cNvPr>
          <p:cNvCxnSpPr>
            <a:cxnSpLocks/>
          </p:cNvCxnSpPr>
          <p:nvPr/>
        </p:nvCxnSpPr>
        <p:spPr>
          <a:xfrm>
            <a:off x="4696691" y="1111827"/>
            <a:ext cx="0" cy="4696691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4E2B3BF-912F-4FB9-8520-B6009E2E08F1}"/>
              </a:ext>
            </a:extLst>
          </p:cNvPr>
          <p:cNvCxnSpPr>
            <a:cxnSpLocks/>
          </p:cNvCxnSpPr>
          <p:nvPr/>
        </p:nvCxnSpPr>
        <p:spPr>
          <a:xfrm>
            <a:off x="5943600" y="1111827"/>
            <a:ext cx="0" cy="4805580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8AC120D-2177-4FD4-88FA-9CCAA7C6A9B0}"/>
              </a:ext>
            </a:extLst>
          </p:cNvPr>
          <p:cNvCxnSpPr>
            <a:cxnSpLocks/>
          </p:cNvCxnSpPr>
          <p:nvPr/>
        </p:nvCxnSpPr>
        <p:spPr>
          <a:xfrm>
            <a:off x="7221682" y="1111827"/>
            <a:ext cx="0" cy="4805580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42044C-F963-4281-AB1C-75200D75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F6FC-9074-47F8-A553-D3FDE02BCEC2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C2E25-5BDB-42F7-AF28-DB7E5768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39DB8AEA-60C4-48E3-B638-5DFBA26E005D}"/>
              </a:ext>
            </a:extLst>
          </p:cNvPr>
          <p:cNvSpPr/>
          <p:nvPr/>
        </p:nvSpPr>
        <p:spPr>
          <a:xfrm>
            <a:off x="540023" y="2955364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3AD9813E-376C-4637-8DA2-3089A2BB56A7}"/>
              </a:ext>
            </a:extLst>
          </p:cNvPr>
          <p:cNvSpPr/>
          <p:nvPr/>
        </p:nvSpPr>
        <p:spPr>
          <a:xfrm>
            <a:off x="1816888" y="2955362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A2B4C07F-F5BE-4F26-A6BD-660A7C686D33}"/>
              </a:ext>
            </a:extLst>
          </p:cNvPr>
          <p:cNvSpPr/>
          <p:nvPr/>
        </p:nvSpPr>
        <p:spPr>
          <a:xfrm>
            <a:off x="3093753" y="2955361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BC4BB8B-1911-42FC-93E9-A98D96AACFE3}"/>
              </a:ext>
            </a:extLst>
          </p:cNvPr>
          <p:cNvCxnSpPr>
            <a:cxnSpLocks/>
          </p:cNvCxnSpPr>
          <p:nvPr/>
        </p:nvCxnSpPr>
        <p:spPr>
          <a:xfrm flipH="1">
            <a:off x="1395330" y="3428997"/>
            <a:ext cx="41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5E2344B-4FFF-4A67-9630-438A50775263}"/>
              </a:ext>
            </a:extLst>
          </p:cNvPr>
          <p:cNvCxnSpPr>
            <a:cxnSpLocks/>
          </p:cNvCxnSpPr>
          <p:nvPr/>
        </p:nvCxnSpPr>
        <p:spPr>
          <a:xfrm flipH="1">
            <a:off x="2671552" y="3428997"/>
            <a:ext cx="41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Würfel 17">
            <a:extLst>
              <a:ext uri="{FF2B5EF4-FFF2-40B4-BE49-F238E27FC236}">
                <a16:creationId xmlns:a16="http://schemas.microsoft.com/office/drawing/2014/main" id="{0B484D23-1B82-46E2-BCE8-A5E5D7283452}"/>
              </a:ext>
            </a:extLst>
          </p:cNvPr>
          <p:cNvSpPr/>
          <p:nvPr/>
        </p:nvSpPr>
        <p:spPr>
          <a:xfrm>
            <a:off x="4837978" y="1746319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2BB6E823-9E96-40F5-A84A-1F4CDE2524AA}"/>
              </a:ext>
            </a:extLst>
          </p:cNvPr>
          <p:cNvSpPr/>
          <p:nvPr/>
        </p:nvSpPr>
        <p:spPr>
          <a:xfrm>
            <a:off x="4837977" y="4164401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92F8CE07-211A-4E5E-9A9C-2D10BC3004AE}"/>
              </a:ext>
            </a:extLst>
          </p:cNvPr>
          <p:cNvSpPr/>
          <p:nvPr/>
        </p:nvSpPr>
        <p:spPr>
          <a:xfrm>
            <a:off x="6068989" y="1746319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F2F73151-FB8C-4E34-B9A3-515F327B8149}"/>
              </a:ext>
            </a:extLst>
          </p:cNvPr>
          <p:cNvSpPr/>
          <p:nvPr/>
        </p:nvSpPr>
        <p:spPr>
          <a:xfrm>
            <a:off x="7345854" y="1746318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C51257F-7DCC-459D-BEBA-F3881EE20901}"/>
              </a:ext>
            </a:extLst>
          </p:cNvPr>
          <p:cNvCxnSpPr>
            <a:cxnSpLocks/>
          </p:cNvCxnSpPr>
          <p:nvPr/>
        </p:nvCxnSpPr>
        <p:spPr>
          <a:xfrm flipH="1">
            <a:off x="5647431" y="2219954"/>
            <a:ext cx="41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AD3C0E5-1B93-48EC-A981-24BB873BA81F}"/>
              </a:ext>
            </a:extLst>
          </p:cNvPr>
          <p:cNvCxnSpPr>
            <a:cxnSpLocks/>
          </p:cNvCxnSpPr>
          <p:nvPr/>
        </p:nvCxnSpPr>
        <p:spPr>
          <a:xfrm flipH="1">
            <a:off x="6923653" y="2219954"/>
            <a:ext cx="41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Würfel 27">
            <a:extLst>
              <a:ext uri="{FF2B5EF4-FFF2-40B4-BE49-F238E27FC236}">
                <a16:creationId xmlns:a16="http://schemas.microsoft.com/office/drawing/2014/main" id="{861B0915-798C-4AD1-8157-1674DF7C588E}"/>
              </a:ext>
            </a:extLst>
          </p:cNvPr>
          <p:cNvSpPr/>
          <p:nvPr/>
        </p:nvSpPr>
        <p:spPr>
          <a:xfrm>
            <a:off x="6059363" y="4164400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>
            <a:extLst>
              <a:ext uri="{FF2B5EF4-FFF2-40B4-BE49-F238E27FC236}">
                <a16:creationId xmlns:a16="http://schemas.microsoft.com/office/drawing/2014/main" id="{1B7C6682-2EDC-4EC6-A47C-4805F4ED13FE}"/>
              </a:ext>
            </a:extLst>
          </p:cNvPr>
          <p:cNvSpPr/>
          <p:nvPr/>
        </p:nvSpPr>
        <p:spPr>
          <a:xfrm>
            <a:off x="7336228" y="4164399"/>
            <a:ext cx="975293" cy="94727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44948EB-F8CA-47A9-8BF8-FF3F09488F56}"/>
              </a:ext>
            </a:extLst>
          </p:cNvPr>
          <p:cNvCxnSpPr>
            <a:cxnSpLocks/>
          </p:cNvCxnSpPr>
          <p:nvPr/>
        </p:nvCxnSpPr>
        <p:spPr>
          <a:xfrm flipH="1">
            <a:off x="5637805" y="4638035"/>
            <a:ext cx="41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E37446E-1591-46CC-B171-E75CF388E491}"/>
              </a:ext>
            </a:extLst>
          </p:cNvPr>
          <p:cNvCxnSpPr>
            <a:cxnSpLocks/>
          </p:cNvCxnSpPr>
          <p:nvPr/>
        </p:nvCxnSpPr>
        <p:spPr>
          <a:xfrm flipH="1">
            <a:off x="6914027" y="4638035"/>
            <a:ext cx="4125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065EE2C-3042-4850-98AE-86AAE32DC8B5}"/>
              </a:ext>
            </a:extLst>
          </p:cNvPr>
          <p:cNvCxnSpPr>
            <a:cxnSpLocks/>
          </p:cNvCxnSpPr>
          <p:nvPr/>
        </p:nvCxnSpPr>
        <p:spPr>
          <a:xfrm flipH="1">
            <a:off x="3973632" y="2219954"/>
            <a:ext cx="816433" cy="121292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F483212-57E7-4C83-8BFA-41DD87A71FFD}"/>
              </a:ext>
            </a:extLst>
          </p:cNvPr>
          <p:cNvCxnSpPr>
            <a:cxnSpLocks/>
          </p:cNvCxnSpPr>
          <p:nvPr/>
        </p:nvCxnSpPr>
        <p:spPr>
          <a:xfrm flipH="1" flipV="1">
            <a:off x="3971481" y="3432881"/>
            <a:ext cx="827567" cy="12051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4CDFE7C-5C08-44F8-A1B6-6703B09B993B}"/>
              </a:ext>
            </a:extLst>
          </p:cNvPr>
          <p:cNvSpPr txBox="1"/>
          <p:nvPr/>
        </p:nvSpPr>
        <p:spPr>
          <a:xfrm>
            <a:off x="5111462" y="55480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~5s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4F56A13-6EF3-4D35-A3CE-531FCD8F91D4}"/>
              </a:ext>
            </a:extLst>
          </p:cNvPr>
          <p:cNvSpPr txBox="1"/>
          <p:nvPr/>
        </p:nvSpPr>
        <p:spPr>
          <a:xfrm>
            <a:off x="6342474" y="55480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~5s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ADD481-83AE-4337-A76C-A1287E66A6DF}"/>
              </a:ext>
            </a:extLst>
          </p:cNvPr>
          <p:cNvSpPr txBox="1"/>
          <p:nvPr/>
        </p:nvSpPr>
        <p:spPr>
          <a:xfrm>
            <a:off x="7609713" y="55480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~5s</a:t>
            </a:r>
          </a:p>
        </p:txBody>
      </p:sp>
      <p:sp>
        <p:nvSpPr>
          <p:cNvPr id="61" name="Foliennummernplatzhalter 60">
            <a:extLst>
              <a:ext uri="{FF2B5EF4-FFF2-40B4-BE49-F238E27FC236}">
                <a16:creationId xmlns:a16="http://schemas.microsoft.com/office/drawing/2014/main" id="{D476A68E-A719-438D-89AC-50E9505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6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C737D-FEA4-473F-A907-2BE75A2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br>
              <a:rPr lang="en-US" dirty="0"/>
            </a:br>
            <a:r>
              <a:rPr lang="en-US" dirty="0"/>
              <a:t>Synchronization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450A8-3E33-4D7F-B0F6-E1CC7590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A98A-0521-4DB1-8E47-6E2A65C64439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2D986-5F40-4898-BF55-9A09E89E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F9653A3-83D2-4049-BE3A-A2DDC1EC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12" y="2586252"/>
            <a:ext cx="1140975" cy="17339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90EBA2-25CD-4BD6-B719-6F2D1DD2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16" y="1096169"/>
            <a:ext cx="776754" cy="118046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5385DDB-03C4-4F4D-8392-6E6A64CB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16" y="2838766"/>
            <a:ext cx="776754" cy="118046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08645AA-297F-4462-8354-89505F29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15" y="4592143"/>
            <a:ext cx="776754" cy="1180468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522B81D-6EBC-42C2-A5AD-C2B5E754A7B6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4151887" y="1686403"/>
            <a:ext cx="3888229" cy="1766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B45CFB-17F0-4588-BC6E-AABFB059397B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151887" y="3429000"/>
            <a:ext cx="3888229" cy="242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E4E7FE-A8E2-46CD-8BCD-11FFD04D44E6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4151887" y="3453248"/>
            <a:ext cx="3888228" cy="17291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Würfel 45">
            <a:extLst>
              <a:ext uri="{FF2B5EF4-FFF2-40B4-BE49-F238E27FC236}">
                <a16:creationId xmlns:a16="http://schemas.microsoft.com/office/drawing/2014/main" id="{5175B2B9-8E58-40C9-A0A5-FAF533B7FC3D}"/>
              </a:ext>
            </a:extLst>
          </p:cNvPr>
          <p:cNvSpPr/>
          <p:nvPr/>
        </p:nvSpPr>
        <p:spPr>
          <a:xfrm>
            <a:off x="4188032" y="2703479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F32A7C43-0E44-4C06-B9C5-2F178BA0ED6F}"/>
              </a:ext>
            </a:extLst>
          </p:cNvPr>
          <p:cNvSpPr/>
          <p:nvPr/>
        </p:nvSpPr>
        <p:spPr>
          <a:xfrm>
            <a:off x="4188032" y="2710228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087C74CE-3AC9-430B-9A92-4330367E8035}"/>
              </a:ext>
            </a:extLst>
          </p:cNvPr>
          <p:cNvSpPr/>
          <p:nvPr/>
        </p:nvSpPr>
        <p:spPr>
          <a:xfrm>
            <a:off x="4188032" y="2688185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596FA071-E921-4EFB-9201-4916AFBF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4414 -0.240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2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24154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4154 0.186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C737D-FEA4-473F-A907-2BE75A2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br>
              <a:rPr lang="en-US" dirty="0"/>
            </a:br>
            <a:r>
              <a:rPr lang="en-US" dirty="0"/>
              <a:t>Synchronization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450A8-3E33-4D7F-B0F6-E1CC7590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2F6C-8BA7-4598-9FEE-8D9DF458DC14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2D986-5F40-4898-BF55-9A09E89E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F9653A3-83D2-4049-BE3A-A2DDC1EC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12" y="2586252"/>
            <a:ext cx="1140975" cy="17339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390EBA2-25CD-4BD6-B719-6F2D1DD2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16" y="1096169"/>
            <a:ext cx="776754" cy="118046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5385DDB-03C4-4F4D-8392-6E6A64CB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16" y="2838766"/>
            <a:ext cx="776754" cy="118046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08645AA-297F-4462-8354-89505F29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15" y="4592143"/>
            <a:ext cx="776754" cy="1180468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522B81D-6EBC-42C2-A5AD-C2B5E754A7B6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4151887" y="1686403"/>
            <a:ext cx="3888229" cy="1766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B45CFB-17F0-4588-BC6E-AABFB059397B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151887" y="3429000"/>
            <a:ext cx="3888229" cy="242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E4E7FE-A8E2-46CD-8BCD-11FFD04D44E6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4151887" y="3453248"/>
            <a:ext cx="3888228" cy="17291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Würfel 50">
            <a:extLst>
              <a:ext uri="{FF2B5EF4-FFF2-40B4-BE49-F238E27FC236}">
                <a16:creationId xmlns:a16="http://schemas.microsoft.com/office/drawing/2014/main" id="{C3874878-A0B6-4A72-BF4E-CEC6BBBAE61B}"/>
              </a:ext>
            </a:extLst>
          </p:cNvPr>
          <p:cNvSpPr/>
          <p:nvPr/>
        </p:nvSpPr>
        <p:spPr>
          <a:xfrm>
            <a:off x="7136272" y="1052310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21AEBFF1-52C3-40B1-BB48-280E83F9E8A4}"/>
              </a:ext>
            </a:extLst>
          </p:cNvPr>
          <p:cNvSpPr/>
          <p:nvPr/>
        </p:nvSpPr>
        <p:spPr>
          <a:xfrm>
            <a:off x="7136272" y="2683846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2CA86169-5457-4F44-AB8D-B7330F01700F}"/>
              </a:ext>
            </a:extLst>
          </p:cNvPr>
          <p:cNvSpPr/>
          <p:nvPr/>
        </p:nvSpPr>
        <p:spPr>
          <a:xfrm>
            <a:off x="7136271" y="3994032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6FA952-7E2B-4911-B0D2-0F12A4C2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3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D2C9D3F9-0120-4E27-A2EE-53E0B667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68" y="2267019"/>
            <a:ext cx="2901822" cy="381166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5A06-8E99-4B31-A7A8-5EB0E3F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EEF-B137-4B0F-A196-9AD80A5C1479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DDB8E-4920-4873-8EBF-E83FA2A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89EE532-E663-4F7E-9876-5C2B4599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46" y="2444576"/>
            <a:ext cx="776754" cy="118046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109471-F9C0-4DAE-9B4A-8796F0A9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43" y="4030643"/>
            <a:ext cx="776754" cy="118046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4CC42F-7EF6-449A-AA11-F7F08B57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92" y="4772325"/>
            <a:ext cx="776754" cy="1180468"/>
          </a:xfrm>
          <a:prstGeom prst="rect">
            <a:avLst/>
          </a:prstGeom>
        </p:spPr>
      </p:pic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28D995F-60B5-4998-8283-153120186F5A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6096000" y="3034810"/>
            <a:ext cx="711420" cy="995833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C22B4753-0B31-49AA-BDD1-32533625BC86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5987609" y="4542748"/>
            <a:ext cx="151448" cy="148817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1CA33C3-AE9A-46EA-940F-CCC3078B40CF}"/>
              </a:ext>
            </a:extLst>
          </p:cNvPr>
          <p:cNvCxnSpPr>
            <a:cxnSpLocks/>
            <a:stCxn id="25" idx="0"/>
            <a:endCxn id="23" idx="1"/>
          </p:cNvCxnSpPr>
          <p:nvPr/>
        </p:nvCxnSpPr>
        <p:spPr>
          <a:xfrm rot="5400000" flipH="1" flipV="1">
            <a:off x="4256300" y="3709380"/>
            <a:ext cx="1737515" cy="38837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65E9C92-ABC2-46EB-A305-011C5DDF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9" y="1582397"/>
            <a:ext cx="776754" cy="1180468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B124310-51CB-4BE8-9B00-FD92BBB630E8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4379941" y="1116894"/>
            <a:ext cx="271945" cy="238342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ACE03716-02E4-461E-8B92-0058072C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27" y="4406877"/>
            <a:ext cx="776754" cy="1180468"/>
          </a:xfrm>
          <a:prstGeom prst="rect">
            <a:avLst/>
          </a:prstGeom>
        </p:spPr>
      </p:pic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B879AF3-A4A8-4085-AAF2-ADA73B345870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rot="10800000">
            <a:off x="2330682" y="4997111"/>
            <a:ext cx="2211811" cy="36544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FB4F70B-BCA9-46D3-B5E2-99F563140B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1563921" y="3034973"/>
            <a:ext cx="1644012" cy="109979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F80ECFA-0FB8-4578-8D08-5670C27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Synchronization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49157BED-E023-476F-81F2-9465CCEB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25" y="639753"/>
            <a:ext cx="776754" cy="118046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49DE663-828B-43C7-9714-D3030684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69" y="2039597"/>
            <a:ext cx="776754" cy="118046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3D4455E-DDB9-4F8F-BA37-C4A99CDC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215" y="4406877"/>
            <a:ext cx="776754" cy="1180468"/>
          </a:xfrm>
          <a:prstGeom prst="rect">
            <a:avLst/>
          </a:prstGeom>
        </p:spPr>
      </p:pic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E7DFEDE-D958-464F-8CE5-D4A31921E7E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6096000" y="1229987"/>
            <a:ext cx="1850725" cy="180482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71F01C5-E3B2-4369-9211-2CD2771D8B7A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6096000" y="2629831"/>
            <a:ext cx="3532969" cy="40497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73E9A30-5D0B-4067-AFF6-DC280B35166F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rot="16200000" flipV="1">
            <a:off x="8965608" y="987858"/>
            <a:ext cx="809610" cy="129386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58AC40E9-9226-45FD-A0D3-B6FE7DB4AB9B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7195797" y="4620877"/>
            <a:ext cx="1656418" cy="37623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1B43081B-1C2D-4ACD-A7E7-F307507AA7B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9628969" y="3220065"/>
            <a:ext cx="388377" cy="1777046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Würfel 33">
            <a:extLst>
              <a:ext uri="{FF2B5EF4-FFF2-40B4-BE49-F238E27FC236}">
                <a16:creationId xmlns:a16="http://schemas.microsoft.com/office/drawing/2014/main" id="{D947592B-E26A-4306-B839-F2B06FF23F29}"/>
              </a:ext>
            </a:extLst>
          </p:cNvPr>
          <p:cNvSpPr/>
          <p:nvPr/>
        </p:nvSpPr>
        <p:spPr>
          <a:xfrm>
            <a:off x="2385701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15E1B780-1CCB-47F8-9E5F-ED5D8C238144}"/>
              </a:ext>
            </a:extLst>
          </p:cNvPr>
          <p:cNvSpPr/>
          <p:nvPr/>
        </p:nvSpPr>
        <p:spPr>
          <a:xfrm>
            <a:off x="2383482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CB4493DD-9580-4C79-98CA-35412AC74289}"/>
              </a:ext>
            </a:extLst>
          </p:cNvPr>
          <p:cNvSpPr/>
          <p:nvPr/>
        </p:nvSpPr>
        <p:spPr>
          <a:xfrm>
            <a:off x="2387287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E253A56F-B0CB-43AA-B8BF-7FBAFA618175}"/>
              </a:ext>
            </a:extLst>
          </p:cNvPr>
          <p:cNvSpPr/>
          <p:nvPr/>
        </p:nvSpPr>
        <p:spPr>
          <a:xfrm>
            <a:off x="5396619" y="4564820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88911234-4877-431A-8233-6C4F94C4E903}"/>
              </a:ext>
            </a:extLst>
          </p:cNvPr>
          <p:cNvSpPr/>
          <p:nvPr/>
        </p:nvSpPr>
        <p:spPr>
          <a:xfrm>
            <a:off x="3465679" y="1366908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343CCBB3-E669-4004-9136-AA4B96D461FA}"/>
              </a:ext>
            </a:extLst>
          </p:cNvPr>
          <p:cNvSpPr/>
          <p:nvPr/>
        </p:nvSpPr>
        <p:spPr>
          <a:xfrm>
            <a:off x="6166773" y="2290607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B1B62223-A716-4EF2-98BB-C99EA934C520}"/>
              </a:ext>
            </a:extLst>
          </p:cNvPr>
          <p:cNvSpPr/>
          <p:nvPr/>
        </p:nvSpPr>
        <p:spPr>
          <a:xfrm>
            <a:off x="6166773" y="2290980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7877C20C-939B-43F5-BCA1-D63A6EA9B6BE}"/>
              </a:ext>
            </a:extLst>
          </p:cNvPr>
          <p:cNvSpPr/>
          <p:nvPr/>
        </p:nvSpPr>
        <p:spPr>
          <a:xfrm>
            <a:off x="7240503" y="3852489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4A8080-00FF-43AF-839E-B07E5D5A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24688 0.0546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266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8593 -0.4115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15131 -0.103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-52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22161 0.134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2155 -0.2780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-1391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6016 -0.0817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8" y="-409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20795 0.1895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2" grpId="0" animBg="1"/>
      <p:bldP spid="42" grpId="1" animBg="1"/>
      <p:bldP spid="43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59" grpId="0" animBg="1"/>
      <p:bldP spid="5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D2C9D3F9-0120-4E27-A2EE-53E0B667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68" y="2267019"/>
            <a:ext cx="2901822" cy="381166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5A06-8E99-4B31-A7A8-5EB0E3F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BB4F-53A8-4FC5-BC94-EB27231DC3B9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DDB8E-4920-4873-8EBF-E83FA2A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89EE532-E663-4F7E-9876-5C2B4599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46" y="2444576"/>
            <a:ext cx="776754" cy="118046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109471-F9C0-4DAE-9B4A-8796F0A9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43" y="4030643"/>
            <a:ext cx="776754" cy="118046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4CC42F-7EF6-449A-AA11-F7F08B57E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492" y="4772325"/>
            <a:ext cx="776754" cy="1180468"/>
          </a:xfrm>
          <a:prstGeom prst="rect">
            <a:avLst/>
          </a:prstGeom>
        </p:spPr>
      </p:pic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28D995F-60B5-4998-8283-153120186F5A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6096000" y="3034810"/>
            <a:ext cx="711420" cy="995833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C22B4753-0B31-49AA-BDD1-32533625BC86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5987609" y="4542748"/>
            <a:ext cx="151448" cy="148817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1CA33C3-AE9A-46EA-940F-CCC3078B40CF}"/>
              </a:ext>
            </a:extLst>
          </p:cNvPr>
          <p:cNvCxnSpPr>
            <a:cxnSpLocks/>
            <a:stCxn id="25" idx="0"/>
            <a:endCxn id="23" idx="1"/>
          </p:cNvCxnSpPr>
          <p:nvPr/>
        </p:nvCxnSpPr>
        <p:spPr>
          <a:xfrm rot="5400000" flipH="1" flipV="1">
            <a:off x="4256300" y="3709380"/>
            <a:ext cx="1737515" cy="38837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65E9C92-ABC2-46EB-A305-011C5DDF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449" y="1582397"/>
            <a:ext cx="776754" cy="1180468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B124310-51CB-4BE8-9B00-FD92BBB630E8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4379941" y="1116894"/>
            <a:ext cx="271945" cy="238342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ACE03716-02E4-461E-8B92-0058072C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927" y="4406877"/>
            <a:ext cx="776754" cy="1180468"/>
          </a:xfrm>
          <a:prstGeom prst="rect">
            <a:avLst/>
          </a:prstGeom>
        </p:spPr>
      </p:pic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B879AF3-A4A8-4085-AAF2-ADA73B345870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rot="10800000">
            <a:off x="2330682" y="4997111"/>
            <a:ext cx="2211811" cy="36544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FB4F70B-BCA9-46D3-B5E2-99F563140B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1563921" y="3034973"/>
            <a:ext cx="1644012" cy="109979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F80ECFA-0FB8-4578-8D08-5670C27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Synchronization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49157BED-E023-476F-81F2-9465CCEB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725" y="639753"/>
            <a:ext cx="776754" cy="118046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49DE663-828B-43C7-9714-D3030684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969" y="2039597"/>
            <a:ext cx="776754" cy="118046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3D4455E-DDB9-4F8F-BA37-C4A99CDC8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215" y="4406877"/>
            <a:ext cx="776754" cy="1180468"/>
          </a:xfrm>
          <a:prstGeom prst="rect">
            <a:avLst/>
          </a:prstGeom>
        </p:spPr>
      </p:pic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E7DFEDE-D958-464F-8CE5-D4A31921E7E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6096000" y="1229987"/>
            <a:ext cx="1850725" cy="180482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71F01C5-E3B2-4369-9211-2CD2771D8B7A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6096000" y="2629831"/>
            <a:ext cx="3532969" cy="40497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73E9A30-5D0B-4067-AFF6-DC280B35166F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rot="16200000" flipV="1">
            <a:off x="8965608" y="987858"/>
            <a:ext cx="809610" cy="129386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58AC40E9-9226-45FD-A0D3-B6FE7DB4AB9B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7195797" y="4620877"/>
            <a:ext cx="1656418" cy="37623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1B43081B-1C2D-4ACD-A7E7-F307507AA7B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9628969" y="3220065"/>
            <a:ext cx="388377" cy="1777046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Würfel 33">
            <a:extLst>
              <a:ext uri="{FF2B5EF4-FFF2-40B4-BE49-F238E27FC236}">
                <a16:creationId xmlns:a16="http://schemas.microsoft.com/office/drawing/2014/main" id="{D947592B-E26A-4306-B839-F2B06FF23F29}"/>
              </a:ext>
            </a:extLst>
          </p:cNvPr>
          <p:cNvSpPr/>
          <p:nvPr/>
        </p:nvSpPr>
        <p:spPr>
          <a:xfrm>
            <a:off x="2385701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15E1B780-1CCB-47F8-9E5F-ED5D8C238144}"/>
              </a:ext>
            </a:extLst>
          </p:cNvPr>
          <p:cNvSpPr/>
          <p:nvPr/>
        </p:nvSpPr>
        <p:spPr>
          <a:xfrm>
            <a:off x="2383482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CB4493DD-9580-4C79-98CA-35412AC74289}"/>
              </a:ext>
            </a:extLst>
          </p:cNvPr>
          <p:cNvSpPr/>
          <p:nvPr/>
        </p:nvSpPr>
        <p:spPr>
          <a:xfrm>
            <a:off x="2387287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E253A56F-B0CB-43AA-B8BF-7FBAFA618175}"/>
              </a:ext>
            </a:extLst>
          </p:cNvPr>
          <p:cNvSpPr/>
          <p:nvPr/>
        </p:nvSpPr>
        <p:spPr>
          <a:xfrm>
            <a:off x="5396619" y="4564820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88911234-4877-431A-8233-6C4F94C4E903}"/>
              </a:ext>
            </a:extLst>
          </p:cNvPr>
          <p:cNvSpPr/>
          <p:nvPr/>
        </p:nvSpPr>
        <p:spPr>
          <a:xfrm>
            <a:off x="3465679" y="1366908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343CCBB3-E669-4004-9136-AA4B96D461FA}"/>
              </a:ext>
            </a:extLst>
          </p:cNvPr>
          <p:cNvSpPr/>
          <p:nvPr/>
        </p:nvSpPr>
        <p:spPr>
          <a:xfrm>
            <a:off x="6166773" y="2290607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B1B62223-A716-4EF2-98BB-C99EA934C520}"/>
              </a:ext>
            </a:extLst>
          </p:cNvPr>
          <p:cNvSpPr/>
          <p:nvPr/>
        </p:nvSpPr>
        <p:spPr>
          <a:xfrm>
            <a:off x="6166773" y="2290980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7877C20C-939B-43F5-BCA1-D63A6EA9B6BE}"/>
              </a:ext>
            </a:extLst>
          </p:cNvPr>
          <p:cNvSpPr/>
          <p:nvPr/>
        </p:nvSpPr>
        <p:spPr>
          <a:xfrm>
            <a:off x="7240503" y="3852489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B58B7-0539-49B3-B895-6CE7B0BD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8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24688 0.05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26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8593 -0.411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15131 -0.103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-523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22161 0.1347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2155 -0.2780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-139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6016 -0.0817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8" y="-409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20795 0.1895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2" grpId="0" animBg="1"/>
      <p:bldP spid="42" grpId="1" animBg="1"/>
      <p:bldP spid="43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D2C9D3F9-0120-4E27-A2EE-53E0B667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68" y="2267019"/>
            <a:ext cx="2901822" cy="381166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5A06-8E99-4B31-A7A8-5EB0E3F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0231-954E-46E0-99A5-1114FA1777DD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DDB8E-4920-4873-8EBF-E83FA2A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89EE532-E663-4F7E-9876-5C2B4599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46" y="2444576"/>
            <a:ext cx="776754" cy="118046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109471-F9C0-4DAE-9B4A-8796F0A9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43" y="4030643"/>
            <a:ext cx="776754" cy="118046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4CC42F-7EF6-449A-AA11-F7F08B57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492" y="4772325"/>
            <a:ext cx="776754" cy="1180468"/>
          </a:xfrm>
          <a:prstGeom prst="rect">
            <a:avLst/>
          </a:prstGeom>
        </p:spPr>
      </p:pic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28D995F-60B5-4998-8283-153120186F5A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6096000" y="3034810"/>
            <a:ext cx="711420" cy="995833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C22B4753-0B31-49AA-BDD1-32533625BC86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5987609" y="4542748"/>
            <a:ext cx="151448" cy="148817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1CA33C3-AE9A-46EA-940F-CCC3078B40CF}"/>
              </a:ext>
            </a:extLst>
          </p:cNvPr>
          <p:cNvCxnSpPr>
            <a:cxnSpLocks/>
            <a:stCxn id="25" idx="0"/>
            <a:endCxn id="23" idx="1"/>
          </p:cNvCxnSpPr>
          <p:nvPr/>
        </p:nvCxnSpPr>
        <p:spPr>
          <a:xfrm rot="5400000" flipH="1" flipV="1">
            <a:off x="4256300" y="3709380"/>
            <a:ext cx="1737515" cy="38837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65E9C92-ABC2-46EB-A305-011C5DDF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9" y="1582397"/>
            <a:ext cx="776754" cy="1180468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B124310-51CB-4BE8-9B00-FD92BBB630E8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4379941" y="1116894"/>
            <a:ext cx="271945" cy="238342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ACE03716-02E4-461E-8B92-0058072C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27" y="4406877"/>
            <a:ext cx="776754" cy="1180468"/>
          </a:xfrm>
          <a:prstGeom prst="rect">
            <a:avLst/>
          </a:prstGeom>
        </p:spPr>
      </p:pic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B879AF3-A4A8-4085-AAF2-ADA73B345870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rot="10800000">
            <a:off x="2330682" y="4997111"/>
            <a:ext cx="2211811" cy="36544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FB4F70B-BCA9-46D3-B5E2-99F563140B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1563921" y="3034973"/>
            <a:ext cx="1644012" cy="109979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F80ECFA-0FB8-4578-8D08-5670C27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Synchronization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49157BED-E023-476F-81F2-9465CCEB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25" y="639753"/>
            <a:ext cx="776754" cy="118046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49DE663-828B-43C7-9714-D3030684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969" y="2039597"/>
            <a:ext cx="776754" cy="118046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3D4455E-DDB9-4F8F-BA37-C4A99CDC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215" y="4406877"/>
            <a:ext cx="776754" cy="1180468"/>
          </a:xfrm>
          <a:prstGeom prst="rect">
            <a:avLst/>
          </a:prstGeom>
        </p:spPr>
      </p:pic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E7DFEDE-D958-464F-8CE5-D4A31921E7E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6096000" y="1229987"/>
            <a:ext cx="1850725" cy="180482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71F01C5-E3B2-4369-9211-2CD2771D8B7A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6096000" y="2629831"/>
            <a:ext cx="3532969" cy="40497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73E9A30-5D0B-4067-AFF6-DC280B35166F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rot="16200000" flipV="1">
            <a:off x="8965608" y="987858"/>
            <a:ext cx="809610" cy="129386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58AC40E9-9226-45FD-A0D3-B6FE7DB4AB9B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7195797" y="4620877"/>
            <a:ext cx="1656418" cy="37623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1B43081B-1C2D-4ACD-A7E7-F307507AA7B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9628969" y="3220065"/>
            <a:ext cx="388377" cy="1777046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Würfel 33">
            <a:extLst>
              <a:ext uri="{FF2B5EF4-FFF2-40B4-BE49-F238E27FC236}">
                <a16:creationId xmlns:a16="http://schemas.microsoft.com/office/drawing/2014/main" id="{D947592B-E26A-4306-B839-F2B06FF23F29}"/>
              </a:ext>
            </a:extLst>
          </p:cNvPr>
          <p:cNvSpPr/>
          <p:nvPr/>
        </p:nvSpPr>
        <p:spPr>
          <a:xfrm>
            <a:off x="2385701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15E1B780-1CCB-47F8-9E5F-ED5D8C238144}"/>
              </a:ext>
            </a:extLst>
          </p:cNvPr>
          <p:cNvSpPr/>
          <p:nvPr/>
        </p:nvSpPr>
        <p:spPr>
          <a:xfrm>
            <a:off x="2383482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CB4493DD-9580-4C79-98CA-35412AC74289}"/>
              </a:ext>
            </a:extLst>
          </p:cNvPr>
          <p:cNvSpPr/>
          <p:nvPr/>
        </p:nvSpPr>
        <p:spPr>
          <a:xfrm>
            <a:off x="2387287" y="4190151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E253A56F-B0CB-43AA-B8BF-7FBAFA618175}"/>
              </a:ext>
            </a:extLst>
          </p:cNvPr>
          <p:cNvSpPr/>
          <p:nvPr/>
        </p:nvSpPr>
        <p:spPr>
          <a:xfrm>
            <a:off x="5396619" y="4564820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88911234-4877-431A-8233-6C4F94C4E903}"/>
              </a:ext>
            </a:extLst>
          </p:cNvPr>
          <p:cNvSpPr/>
          <p:nvPr/>
        </p:nvSpPr>
        <p:spPr>
          <a:xfrm>
            <a:off x="3465679" y="1366908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343CCBB3-E669-4004-9136-AA4B96D461FA}"/>
              </a:ext>
            </a:extLst>
          </p:cNvPr>
          <p:cNvSpPr/>
          <p:nvPr/>
        </p:nvSpPr>
        <p:spPr>
          <a:xfrm>
            <a:off x="6166773" y="2290607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B1B62223-A716-4EF2-98BB-C99EA934C520}"/>
              </a:ext>
            </a:extLst>
          </p:cNvPr>
          <p:cNvSpPr/>
          <p:nvPr/>
        </p:nvSpPr>
        <p:spPr>
          <a:xfrm>
            <a:off x="6166773" y="2290980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7877C20C-939B-43F5-BCA1-D63A6EA9B6BE}"/>
              </a:ext>
            </a:extLst>
          </p:cNvPr>
          <p:cNvSpPr/>
          <p:nvPr/>
        </p:nvSpPr>
        <p:spPr>
          <a:xfrm>
            <a:off x="7240503" y="3852489"/>
            <a:ext cx="666714" cy="64756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41C947-AF68-421E-9183-374CE96F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0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19F27C8-270B-4BA1-8FC4-8865775EFB80}"/>
              </a:ext>
            </a:extLst>
          </p:cNvPr>
          <p:cNvCxnSpPr/>
          <p:nvPr/>
        </p:nvCxnSpPr>
        <p:spPr>
          <a:xfrm>
            <a:off x="2784764" y="1690688"/>
            <a:ext cx="0" cy="37615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D6C737D-FEA4-473F-A907-2BE75A2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Synchronization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450A8-3E33-4D7F-B0F6-E1CC7590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C1AA-6CA8-48F7-9F87-03EBB679BB3C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2D986-5F40-4898-BF55-9A09E89E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00A648-56A0-4242-9523-B63934B0419E}"/>
              </a:ext>
            </a:extLst>
          </p:cNvPr>
          <p:cNvSpPr/>
          <p:nvPr/>
        </p:nvSpPr>
        <p:spPr>
          <a:xfrm>
            <a:off x="676295" y="2737956"/>
            <a:ext cx="1874520" cy="1066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Block </a:t>
            </a:r>
            <a:r>
              <a:rPr lang="de-DE" dirty="0" err="1"/>
              <a:t>Mined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8DF345-5BDF-4E12-BE7B-22D4C75AD682}"/>
              </a:ext>
            </a:extLst>
          </p:cNvPr>
          <p:cNvSpPr/>
          <p:nvPr/>
        </p:nvSpPr>
        <p:spPr>
          <a:xfrm>
            <a:off x="3180735" y="2737956"/>
            <a:ext cx="1874520" cy="1066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New Block </a:t>
            </a:r>
            <a:r>
              <a:rPr lang="de-DE" dirty="0" err="1"/>
              <a:t>Notification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4A69D8-1D9A-4BC8-BE4A-46F3DF778C4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2550815" y="3271356"/>
            <a:ext cx="629920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16970C5-5D2D-46CC-B740-C052B7B51C8C}"/>
              </a:ext>
            </a:extLst>
          </p:cNvPr>
          <p:cNvSpPr txBox="1"/>
          <p:nvPr/>
        </p:nvSpPr>
        <p:spPr>
          <a:xfrm>
            <a:off x="2446675" y="2586022"/>
            <a:ext cx="146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Notify </a:t>
            </a:r>
            <a:br>
              <a:rPr lang="en-US" sz="1600" dirty="0"/>
            </a:br>
            <a:r>
              <a:rPr lang="en-US" sz="1600" dirty="0"/>
              <a:t>Peers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E49994-D37E-49FB-A87F-9D4E532E79B7}"/>
              </a:ext>
            </a:extLst>
          </p:cNvPr>
          <p:cNvCxnSpPr>
            <a:cxnSpLocks/>
            <a:stCxn id="15" idx="6"/>
            <a:endCxn id="18" idx="1"/>
          </p:cNvCxnSpPr>
          <p:nvPr/>
        </p:nvCxnSpPr>
        <p:spPr>
          <a:xfrm>
            <a:off x="5055255" y="3271356"/>
            <a:ext cx="42672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C775A02-6550-433D-B42F-AB932E2E5642}"/>
              </a:ext>
            </a:extLst>
          </p:cNvPr>
          <p:cNvSpPr txBox="1"/>
          <p:nvPr/>
        </p:nvSpPr>
        <p:spPr>
          <a:xfrm>
            <a:off x="6452255" y="2958014"/>
            <a:ext cx="146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Check </a:t>
            </a:r>
            <a:br>
              <a:rPr lang="de-DE" sz="1600" dirty="0"/>
            </a:br>
            <a:r>
              <a:rPr lang="de-DE" sz="1600" dirty="0"/>
              <a:t>Chain </a:t>
            </a:r>
            <a:r>
              <a:rPr lang="de-DE" sz="1600" dirty="0" err="1"/>
              <a:t>Validity</a:t>
            </a:r>
            <a:endParaRPr lang="de-DE" sz="1600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FA96B205-6BDB-4A47-B3B5-D2771BBB40CA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6329659" y="1972484"/>
            <a:ext cx="486748" cy="122707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aute 17">
            <a:extLst>
              <a:ext uri="{FF2B5EF4-FFF2-40B4-BE49-F238E27FC236}">
                <a16:creationId xmlns:a16="http://schemas.microsoft.com/office/drawing/2014/main" id="{7227A9C7-DAF8-4D6C-A512-C9754479D5A1}"/>
              </a:ext>
            </a:extLst>
          </p:cNvPr>
          <p:cNvSpPr/>
          <p:nvPr/>
        </p:nvSpPr>
        <p:spPr>
          <a:xfrm>
            <a:off x="5481975" y="2829396"/>
            <a:ext cx="955040" cy="88392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80D638-5469-4037-9E3D-47ABE91C3F21}"/>
              </a:ext>
            </a:extLst>
          </p:cNvPr>
          <p:cNvSpPr txBox="1"/>
          <p:nvPr/>
        </p:nvSpPr>
        <p:spPr>
          <a:xfrm>
            <a:off x="5518043" y="1933725"/>
            <a:ext cx="146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Invalid</a:t>
            </a:r>
          </a:p>
        </p:txBody>
      </p:sp>
      <p:sp>
        <p:nvSpPr>
          <p:cNvPr id="33" name="Multiplikationszeichen 32">
            <a:extLst>
              <a:ext uri="{FF2B5EF4-FFF2-40B4-BE49-F238E27FC236}">
                <a16:creationId xmlns:a16="http://schemas.microsoft.com/office/drawing/2014/main" id="{F498CACE-BD01-4EB4-8C05-80908900FE8E}"/>
              </a:ext>
            </a:extLst>
          </p:cNvPr>
          <p:cNvSpPr/>
          <p:nvPr/>
        </p:nvSpPr>
        <p:spPr>
          <a:xfrm>
            <a:off x="6768487" y="1867560"/>
            <a:ext cx="1043940" cy="941521"/>
          </a:xfrm>
          <a:prstGeom prst="mathMultiply">
            <a:avLst>
              <a:gd name="adj1" fmla="val 1244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77A6E7A-353D-4C9A-8327-8785A11B0C08}"/>
              </a:ext>
            </a:extLst>
          </p:cNvPr>
          <p:cNvSpPr/>
          <p:nvPr/>
        </p:nvSpPr>
        <p:spPr>
          <a:xfrm>
            <a:off x="5022234" y="4609966"/>
            <a:ext cx="1874520" cy="1066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Suspend</a:t>
            </a:r>
            <a:r>
              <a:rPr lang="de-DE" dirty="0"/>
              <a:t> Mining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642DD89-5F4C-417B-ACC1-C04083999072}"/>
              </a:ext>
            </a:extLst>
          </p:cNvPr>
          <p:cNvSpPr/>
          <p:nvPr/>
        </p:nvSpPr>
        <p:spPr>
          <a:xfrm>
            <a:off x="7412377" y="4608934"/>
            <a:ext cx="1874520" cy="1066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Replace</a:t>
            </a:r>
            <a:r>
              <a:rPr lang="de-DE" dirty="0"/>
              <a:t> Chain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F29CAB0-AFAA-41D8-853D-2B2101C90AD9}"/>
              </a:ext>
            </a:extLst>
          </p:cNvPr>
          <p:cNvSpPr/>
          <p:nvPr/>
        </p:nvSpPr>
        <p:spPr>
          <a:xfrm>
            <a:off x="9749177" y="4608934"/>
            <a:ext cx="1874520" cy="10668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(Re-)Start Mining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51C9702-106D-4163-8D13-3D8C3BA3A765}"/>
              </a:ext>
            </a:extLst>
          </p:cNvPr>
          <p:cNvSpPr txBox="1"/>
          <p:nvPr/>
        </p:nvSpPr>
        <p:spPr>
          <a:xfrm>
            <a:off x="5268615" y="3896574"/>
            <a:ext cx="146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Valid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8E88C7B-CAC7-4251-8030-EE3077C2A425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9286897" y="5142334"/>
            <a:ext cx="46228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FC67540-C028-4790-9BDA-2BC0D6C46851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959494" y="3713316"/>
            <a:ext cx="1" cy="8966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3E7AB49-FBC6-4A5D-B98B-B50ECEB472BC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6896754" y="5142334"/>
            <a:ext cx="515623" cy="10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AF63C0E3-DC98-44CC-8819-5071AB5D6621}"/>
              </a:ext>
            </a:extLst>
          </p:cNvPr>
          <p:cNvSpPr/>
          <p:nvPr/>
        </p:nvSpPr>
        <p:spPr>
          <a:xfrm>
            <a:off x="639774" y="1749059"/>
            <a:ext cx="1615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Peer a</a:t>
            </a:r>
            <a:endParaRPr lang="de-DE" sz="2800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27CF42D-F4DA-4714-B93C-A59E1BFF02B3}"/>
              </a:ext>
            </a:extLst>
          </p:cNvPr>
          <p:cNvSpPr/>
          <p:nvPr/>
        </p:nvSpPr>
        <p:spPr>
          <a:xfrm>
            <a:off x="3373052" y="1839270"/>
            <a:ext cx="1615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Peer n</a:t>
            </a:r>
            <a:endParaRPr lang="de-DE" sz="2800" dirty="0"/>
          </a:p>
        </p:txBody>
      </p:sp>
      <p:sp>
        <p:nvSpPr>
          <p:cNvPr id="77" name="Foliennummernplatzhalter 76">
            <a:extLst>
              <a:ext uri="{FF2B5EF4-FFF2-40B4-BE49-F238E27FC236}">
                <a16:creationId xmlns:a16="http://schemas.microsoft.com/office/drawing/2014/main" id="{1C4E5FB5-84D7-47B1-9507-890303A0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7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E351D-477E-48AF-919D-0045D3B4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65BC3-96D7-4AAC-B766-A8D9B69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AFB6-274D-406B-AA4D-737930D54698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A3D35-9240-4D61-8F3E-AA4C3F75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0EE0D-1E5C-40CE-AF0F-C512E87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32874-CF2C-4AF4-A215-B359636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FECA7-8275-4DFB-87B9-F98D5226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Blockchain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Peer Discovery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Synchronization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Mining &amp; Proof of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Synchronization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Challenge</a:t>
            </a:r>
          </a:p>
          <a:p>
            <a:pPr>
              <a:lnSpc>
                <a:spcPct val="150000"/>
              </a:lnSpc>
            </a:pPr>
            <a:r>
              <a:rPr lang="en-US" dirty="0"/>
              <a:t>Next Steps</a:t>
            </a:r>
          </a:p>
          <a:p>
            <a:pPr>
              <a:lnSpc>
                <a:spcPct val="150000"/>
              </a:lnSpc>
            </a:pPr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6E193-914D-42A5-9E1A-A51E547C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D6E1-0285-4037-9276-E372E618AA72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626A4-4AEB-4DC3-AD98-88237FAF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PPR // </a:t>
            </a:r>
            <a:r>
              <a:rPr lang="de-DE" dirty="0"/>
              <a:t>Projekt</a:t>
            </a:r>
            <a:r>
              <a:rPr lang="en-GB" dirty="0"/>
              <a:t> // Blockchain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37184-656A-484C-BD92-50EA7D1D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0F74-0DD4-441C-8589-2A87D04E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3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Peers/Netzwerk synchron halten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	Beobachten der Block-Synchronisation </a:t>
            </a:r>
            <a:br>
              <a:rPr lang="de-DE" dirty="0"/>
            </a:br>
            <a:r>
              <a:rPr lang="de-DE" dirty="0"/>
              <a:t>	in Abhängigkeit der Mining-Rate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00DC8-8E2D-47DE-95FA-788BF5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4F9E-4F90-4BDB-953A-33EF0D289C08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F2B4C-9152-4784-BF33-9562D94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99A2EE-488D-4351-8BA3-8B77F600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20</a:t>
            </a:fld>
            <a:endParaRPr lang="en-GB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715E268-2120-4137-A8C3-83FC965373BE}"/>
              </a:ext>
            </a:extLst>
          </p:cNvPr>
          <p:cNvSpPr txBox="1">
            <a:spLocks/>
          </p:cNvSpPr>
          <p:nvPr/>
        </p:nvSpPr>
        <p:spPr>
          <a:xfrm>
            <a:off x="838200" y="4042064"/>
            <a:ext cx="10515600" cy="166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de-DE" dirty="0"/>
              <a:t>	Dauert die Block-Synchronisation bei geringer Mining-Rate 	zu lange, so sollten konkurrierende Blockchains entstehen</a:t>
            </a:r>
          </a:p>
        </p:txBody>
      </p:sp>
    </p:spTree>
    <p:extLst>
      <p:ext uri="{BB962C8B-B14F-4D97-AF65-F5344CB8AC3E}">
        <p14:creationId xmlns:p14="http://schemas.microsoft.com/office/powerpoint/2010/main" val="51218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E351D-477E-48AF-919D-0045D3B4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781BDA-DCFE-45B5-9DE4-B1BC20AAD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65BC3-96D7-4AAC-B766-A8D9B69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8647-4263-4347-893D-251D69E0261F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A3D35-9240-4D61-8F3E-AA4C3F75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4641B27-5C49-46B7-B613-48CEE2CB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6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62D0F-D2E1-43A4-A318-DC2CC1B8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2F70D-E0F8-4320-98AC-D3BDBAA5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err="1"/>
              <a:t>Deployment</a:t>
            </a:r>
            <a:r>
              <a:rPr lang="de-DE" dirty="0"/>
              <a:t> als Docker-Container in großer Zahl (</a:t>
            </a:r>
            <a:r>
              <a:rPr lang="de-DE" dirty="0" err="1"/>
              <a:t>ongoing</a:t>
            </a:r>
            <a:r>
              <a:rPr lang="de-DE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Kontinuierliches paralleles Mining (</a:t>
            </a:r>
            <a:r>
              <a:rPr lang="de-DE" dirty="0" err="1"/>
              <a:t>ongoing</a:t>
            </a:r>
            <a:r>
              <a:rPr lang="de-DE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Durchführen von Tests &amp; Beobachtungen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B1D92-814B-482F-9F8D-25C1E3DD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08DE-02D0-4A91-A4DD-E853765B8456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29785-087F-4EC8-85C3-02E5D480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C7C31-4100-447A-B3F2-9C802747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7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EC7C-7C96-46AA-983E-8770DEC25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4A44F-F9A2-477F-B935-BA0C699B6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ED944-FD8B-4567-A35F-94F85F23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E2A-5567-4BDB-A63F-CA6FCFF4572F}" type="datetime4">
              <a:rPr lang="de-DE" smtClean="0"/>
              <a:t>15. Januar 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C365-5A10-40D0-8B20-EBEE9BE3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3F02E-9623-4FCF-80FE-1B085730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0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EC7C-7C96-46AA-983E-8770DEC25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4A44F-F9A2-477F-B935-BA0C699B6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ED944-FD8B-4567-A35F-94F85F23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4147-67C0-45A9-BEDE-0CF2653F0B8B}" type="datetime4">
              <a:rPr lang="de-DE" smtClean="0"/>
              <a:t>15. Januar 2019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C365-5A10-40D0-8B20-EBEE9BE3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B4864-B522-40FA-A774-4AC825CB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9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81A8D-4413-4E44-B988-9A353F6E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45C3C-7B9A-4485-A2BF-4B52D322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Ethereum White Paper, </a:t>
            </a:r>
            <a:r>
              <a:rPr lang="de-DE" dirty="0">
                <a:hlinkClick r:id="rId2"/>
              </a:rPr>
              <a:t>https://github.com/ethereum/wiki/wiki/White-Paper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Rev. 6e97c9cea49605264c6f4d1dc9e1939b1f89a5a3, 22.08.2018</a:t>
            </a:r>
          </a:p>
          <a:p>
            <a:r>
              <a:rPr lang="de-DE" dirty="0"/>
              <a:t>Bitcoin White Paper,</a:t>
            </a:r>
            <a:br>
              <a:rPr lang="de-DE" dirty="0"/>
            </a:br>
            <a:r>
              <a:rPr lang="de-DE" dirty="0">
                <a:hlinkClick r:id="rId3"/>
              </a:rPr>
              <a:t>https://bitcoin.org/bitcoin.pdf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zugegriffen am 13.01.2019</a:t>
            </a:r>
          </a:p>
          <a:p>
            <a:r>
              <a:rPr lang="de-DE" dirty="0" err="1"/>
              <a:t>Hashcash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>
                <a:hlinkClick r:id="rId4"/>
              </a:rPr>
              <a:t>http://hashcash.org/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zugegriffen am 13.01.2019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B7E83-7697-4AE7-8E44-5C67FF2F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4BD1-1AFD-484A-BA10-A4113F4EDB9F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A9D3E-340D-42FD-A508-4222D6F4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DA2E6-A68E-40BC-A642-B343E9D8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4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F3657-E0B2-4319-99FE-4C18DD75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3CB29C-399B-4BBD-9D0A-9DD22073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de-DE" dirty="0"/>
              <a:t>Ein (ganz) kurzer Überblick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115ED-F34A-4984-9D51-30EC87D2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62DB-14CC-401D-92A2-CE109586D932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F2A6F-53EA-43FF-B898-EB07D3D7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PPR // Projekt // Blockchain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AB95843-DEA0-4E23-9049-11E94227B7E1}"/>
              </a:ext>
            </a:extLst>
          </p:cNvPr>
          <p:cNvGrpSpPr/>
          <p:nvPr/>
        </p:nvGrpSpPr>
        <p:grpSpPr>
          <a:xfrm>
            <a:off x="4641813" y="4924515"/>
            <a:ext cx="6869467" cy="1069795"/>
            <a:chOff x="5833290" y="4828720"/>
            <a:chExt cx="5159830" cy="803550"/>
          </a:xfrm>
        </p:grpSpPr>
        <p:sp>
          <p:nvSpPr>
            <p:cNvPr id="7" name="Würfel 6">
              <a:extLst>
                <a:ext uri="{FF2B5EF4-FFF2-40B4-BE49-F238E27FC236}">
                  <a16:creationId xmlns:a16="http://schemas.microsoft.com/office/drawing/2014/main" id="{1C209361-D57E-4725-9497-3F23AD7C81C0}"/>
                </a:ext>
              </a:extLst>
            </p:cNvPr>
            <p:cNvSpPr/>
            <p:nvPr/>
          </p:nvSpPr>
          <p:spPr>
            <a:xfrm>
              <a:off x="5833290" y="4828723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Würfel 10">
              <a:extLst>
                <a:ext uri="{FF2B5EF4-FFF2-40B4-BE49-F238E27FC236}">
                  <a16:creationId xmlns:a16="http://schemas.microsoft.com/office/drawing/2014/main" id="{238A29ED-79A5-4462-845E-2131AAD0EDBF}"/>
                </a:ext>
              </a:extLst>
            </p:cNvPr>
            <p:cNvSpPr/>
            <p:nvPr/>
          </p:nvSpPr>
          <p:spPr>
            <a:xfrm>
              <a:off x="6916419" y="4828722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Würfel 13">
              <a:extLst>
                <a:ext uri="{FF2B5EF4-FFF2-40B4-BE49-F238E27FC236}">
                  <a16:creationId xmlns:a16="http://schemas.microsoft.com/office/drawing/2014/main" id="{60E4F5D0-7642-43B5-8B1D-D1DB12D31F20}"/>
                </a:ext>
              </a:extLst>
            </p:cNvPr>
            <p:cNvSpPr/>
            <p:nvPr/>
          </p:nvSpPr>
          <p:spPr>
            <a:xfrm>
              <a:off x="7999548" y="4828721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Würfel 14">
              <a:extLst>
                <a:ext uri="{FF2B5EF4-FFF2-40B4-BE49-F238E27FC236}">
                  <a16:creationId xmlns:a16="http://schemas.microsoft.com/office/drawing/2014/main" id="{C08807B9-A79F-4D4F-BFCC-082860FC182C}"/>
                </a:ext>
              </a:extLst>
            </p:cNvPr>
            <p:cNvSpPr/>
            <p:nvPr/>
          </p:nvSpPr>
          <p:spPr>
            <a:xfrm>
              <a:off x="9082677" y="4828720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3F7BDD3-E6CE-4541-AC46-0B3733BCF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823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F7430CF-9945-43F9-A04F-4A4A755BA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1407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8167BA9-8C27-4AA5-B6FA-06BFBDAA7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9365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Würfel 22">
              <a:extLst>
                <a:ext uri="{FF2B5EF4-FFF2-40B4-BE49-F238E27FC236}">
                  <a16:creationId xmlns:a16="http://schemas.microsoft.com/office/drawing/2014/main" id="{EB474307-A325-4DE9-A690-11BD4224C447}"/>
                </a:ext>
              </a:extLst>
            </p:cNvPr>
            <p:cNvSpPr/>
            <p:nvPr/>
          </p:nvSpPr>
          <p:spPr>
            <a:xfrm>
              <a:off x="10165806" y="4828720"/>
              <a:ext cx="827314" cy="803547"/>
            </a:xfrm>
            <a:prstGeom prst="cub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ADA47C37-7C5D-4B7F-8948-ADCF3A899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392" y="5230493"/>
              <a:ext cx="349976" cy="0"/>
            </a:xfrm>
            <a:prstGeom prst="straightConnector1">
              <a:avLst/>
            </a:prstGeom>
            <a:ln w="3810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221013B0-FA1C-4D24-AFA3-1CB001B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9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0F74-0DD4-441C-8589-2A87D04E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9"/>
            <a:ext cx="10515600" cy="216757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600" dirty="0"/>
              <a:t>Eine Blockchain ist ein verteiltes und dezentrales Ledger, in dem Daten gespeichert werden, die öffentlich von allen Knoten des Netzwerks geteilt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00DC8-8E2D-47DE-95FA-788BF5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05B7-8DA0-46EB-B015-7D524512E71C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F2B4C-9152-4784-BF33-9562D94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8A7AF380-DD1D-4397-9B30-0C2909131F57}"/>
              </a:ext>
            </a:extLst>
          </p:cNvPr>
          <p:cNvSpPr/>
          <p:nvPr/>
        </p:nvSpPr>
        <p:spPr>
          <a:xfrm>
            <a:off x="-1562102" y="4924519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F7F366E8-B229-4FE0-B688-54107ECC5808}"/>
              </a:ext>
            </a:extLst>
          </p:cNvPr>
          <p:cNvSpPr/>
          <p:nvPr/>
        </p:nvSpPr>
        <p:spPr>
          <a:xfrm>
            <a:off x="513754" y="4924518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1E435EDA-5FA9-4235-BD47-77BF8DD2E2C3}"/>
              </a:ext>
            </a:extLst>
          </p:cNvPr>
          <p:cNvSpPr/>
          <p:nvPr/>
        </p:nvSpPr>
        <p:spPr>
          <a:xfrm>
            <a:off x="2590549" y="4924514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1659E6BC-FA0F-4A0C-853F-1BD5DEAD17D4}"/>
              </a:ext>
            </a:extLst>
          </p:cNvPr>
          <p:cNvSpPr/>
          <p:nvPr/>
        </p:nvSpPr>
        <p:spPr>
          <a:xfrm>
            <a:off x="4672638" y="4924512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7FA57CB-0EA0-4F1B-A2C8-6896295BB780}"/>
              </a:ext>
            </a:extLst>
          </p:cNvPr>
          <p:cNvCxnSpPr>
            <a:cxnSpLocks/>
          </p:cNvCxnSpPr>
          <p:nvPr/>
        </p:nvCxnSpPr>
        <p:spPr>
          <a:xfrm flipH="1">
            <a:off x="-596174" y="5459410"/>
            <a:ext cx="4659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CBCFE2-8CEB-4DA0-9800-BF43090C8467}"/>
              </a:ext>
            </a:extLst>
          </p:cNvPr>
          <p:cNvCxnSpPr>
            <a:cxnSpLocks/>
          </p:cNvCxnSpPr>
          <p:nvPr/>
        </p:nvCxnSpPr>
        <p:spPr>
          <a:xfrm flipH="1">
            <a:off x="3565765" y="5462896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Würfel 14">
            <a:extLst>
              <a:ext uri="{FF2B5EF4-FFF2-40B4-BE49-F238E27FC236}">
                <a16:creationId xmlns:a16="http://schemas.microsoft.com/office/drawing/2014/main" id="{86DF3624-4EF5-4700-897D-BFA15C00E176}"/>
              </a:ext>
            </a:extLst>
          </p:cNvPr>
          <p:cNvSpPr/>
          <p:nvPr/>
        </p:nvSpPr>
        <p:spPr>
          <a:xfrm>
            <a:off x="6738910" y="4924512"/>
            <a:ext cx="1101433" cy="1069791"/>
          </a:xfrm>
          <a:prstGeom prst="cub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CE866FE-507D-4FE5-AB33-3A38027D6C03}"/>
              </a:ext>
            </a:extLst>
          </p:cNvPr>
          <p:cNvCxnSpPr>
            <a:cxnSpLocks/>
          </p:cNvCxnSpPr>
          <p:nvPr/>
        </p:nvCxnSpPr>
        <p:spPr>
          <a:xfrm flipH="1">
            <a:off x="5637477" y="5459407"/>
            <a:ext cx="1101433" cy="0"/>
          </a:xfrm>
          <a:prstGeom prst="straightConnector1">
            <a:avLst/>
          </a:prstGeom>
          <a:ln w="38100">
            <a:solidFill>
              <a:srgbClr val="000000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C1F85D-230E-40BB-AFE3-0EA921B05482}"/>
              </a:ext>
            </a:extLst>
          </p:cNvPr>
          <p:cNvCxnSpPr>
            <a:cxnSpLocks/>
          </p:cNvCxnSpPr>
          <p:nvPr/>
        </p:nvCxnSpPr>
        <p:spPr>
          <a:xfrm flipH="1">
            <a:off x="1484265" y="5459407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A9A2030-7DDD-4FB2-8A4E-88AF8B74A3DF}"/>
              </a:ext>
            </a:extLst>
          </p:cNvPr>
          <p:cNvCxnSpPr>
            <a:cxnSpLocks/>
          </p:cNvCxnSpPr>
          <p:nvPr/>
        </p:nvCxnSpPr>
        <p:spPr>
          <a:xfrm flipH="1">
            <a:off x="-587963" y="5459407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A6B923C-2A79-4977-986A-989A4AE135B6}"/>
              </a:ext>
            </a:extLst>
          </p:cNvPr>
          <p:cNvSpPr/>
          <p:nvPr/>
        </p:nvSpPr>
        <p:spPr>
          <a:xfrm>
            <a:off x="-432580" y="515162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e3b0c4…</a:t>
            </a:r>
            <a:endParaRPr lang="de-DE" sz="14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FC4512-0A2A-4C41-BC6A-AA14A1BEEB35}"/>
              </a:ext>
            </a:extLst>
          </p:cNvPr>
          <p:cNvSpPr/>
          <p:nvPr/>
        </p:nvSpPr>
        <p:spPr>
          <a:xfrm>
            <a:off x="1645562" y="5151628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afbf4c…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1BB860-0772-404C-9A10-2C8FC95B17D1}"/>
              </a:ext>
            </a:extLst>
          </p:cNvPr>
          <p:cNvSpPr/>
          <p:nvPr/>
        </p:nvSpPr>
        <p:spPr>
          <a:xfrm>
            <a:off x="3753563" y="5151627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ae41e4…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3C3F927-2C4D-464C-A147-CFBF5EE20CC5}"/>
              </a:ext>
            </a:extLst>
          </p:cNvPr>
          <p:cNvSpPr/>
          <p:nvPr/>
        </p:nvSpPr>
        <p:spPr>
          <a:xfrm>
            <a:off x="5809509" y="5124495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a49599…</a:t>
            </a:r>
            <a:endParaRPr lang="de-DE" sz="1400" dirty="0"/>
          </a:p>
        </p:txBody>
      </p:sp>
      <p:sp>
        <p:nvSpPr>
          <p:cNvPr id="31" name="Flussdiagramm: Manuelle Verarbeitung 30">
            <a:extLst>
              <a:ext uri="{FF2B5EF4-FFF2-40B4-BE49-F238E27FC236}">
                <a16:creationId xmlns:a16="http://schemas.microsoft.com/office/drawing/2014/main" id="{A62D5B8C-E102-40DA-A06A-964626A1DC62}"/>
              </a:ext>
            </a:extLst>
          </p:cNvPr>
          <p:cNvSpPr/>
          <p:nvPr/>
        </p:nvSpPr>
        <p:spPr>
          <a:xfrm>
            <a:off x="6631940" y="4142873"/>
            <a:ext cx="1348740" cy="893453"/>
          </a:xfrm>
          <a:prstGeom prst="flowChartManualOperat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10FB4B9-78F0-4943-93B9-0175B91A18FC}"/>
              </a:ext>
            </a:extLst>
          </p:cNvPr>
          <p:cNvSpPr/>
          <p:nvPr/>
        </p:nvSpPr>
        <p:spPr>
          <a:xfrm>
            <a:off x="6667500" y="3875055"/>
            <a:ext cx="1285240" cy="3077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C9B5CD-8BAB-4AC2-9840-5CDC28CF4EB9}"/>
              </a:ext>
            </a:extLst>
          </p:cNvPr>
          <p:cNvSpPr/>
          <p:nvPr/>
        </p:nvSpPr>
        <p:spPr>
          <a:xfrm>
            <a:off x="6915780" y="5011325"/>
            <a:ext cx="778515" cy="61150"/>
          </a:xfrm>
          <a:prstGeom prst="rect">
            <a:avLst/>
          </a:prstGeom>
          <a:solidFill>
            <a:srgbClr val="743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gefaltete Ecke 24">
            <a:extLst>
              <a:ext uri="{FF2B5EF4-FFF2-40B4-BE49-F238E27FC236}">
                <a16:creationId xmlns:a16="http://schemas.microsoft.com/office/drawing/2014/main" id="{C89DF2AF-729A-412B-B0A2-DD0D7B66710A}"/>
              </a:ext>
            </a:extLst>
          </p:cNvPr>
          <p:cNvSpPr/>
          <p:nvPr/>
        </p:nvSpPr>
        <p:spPr>
          <a:xfrm>
            <a:off x="6631940" y="3826560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34" name="Rechteck: gefaltete Ecke 33">
            <a:extLst>
              <a:ext uri="{FF2B5EF4-FFF2-40B4-BE49-F238E27FC236}">
                <a16:creationId xmlns:a16="http://schemas.microsoft.com/office/drawing/2014/main" id="{3E0FA1D0-CA49-4182-B684-88A722730664}"/>
              </a:ext>
            </a:extLst>
          </p:cNvPr>
          <p:cNvSpPr/>
          <p:nvPr/>
        </p:nvSpPr>
        <p:spPr>
          <a:xfrm>
            <a:off x="7376160" y="4006555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35" name="Foliennummernplatzhalter 34">
            <a:extLst>
              <a:ext uri="{FF2B5EF4-FFF2-40B4-BE49-F238E27FC236}">
                <a16:creationId xmlns:a16="http://schemas.microsoft.com/office/drawing/2014/main" id="{E4B3204F-08F8-471B-817D-18260944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3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5D85D-DE70-4183-B328-A3A98621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672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D0F74-0DD4-441C-8589-2A87D04E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9"/>
            <a:ext cx="10515600" cy="21675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600" dirty="0"/>
              <a:t>A </a:t>
            </a:r>
            <a:r>
              <a:rPr lang="de-DE" sz="3600" dirty="0" err="1"/>
              <a:t>blockchain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distributed</a:t>
            </a:r>
            <a:r>
              <a:rPr lang="de-DE" sz="3600" dirty="0"/>
              <a:t> and </a:t>
            </a:r>
            <a:r>
              <a:rPr lang="de-DE" sz="3600" dirty="0" err="1"/>
              <a:t>decentralized</a:t>
            </a:r>
            <a:r>
              <a:rPr lang="de-DE" sz="3600" dirty="0"/>
              <a:t> </a:t>
            </a:r>
            <a:r>
              <a:rPr lang="de-DE" sz="3600" dirty="0" err="1"/>
              <a:t>ledger</a:t>
            </a:r>
            <a:r>
              <a:rPr lang="de-DE" sz="3600" dirty="0"/>
              <a:t>,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stores</a:t>
            </a:r>
            <a:r>
              <a:rPr lang="de-DE" sz="3600" dirty="0"/>
              <a:t> </a:t>
            </a:r>
            <a:r>
              <a:rPr lang="de-DE" sz="3600" dirty="0" err="1"/>
              <a:t>data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publicly</a:t>
            </a:r>
            <a:r>
              <a:rPr lang="de-DE" sz="3600" dirty="0"/>
              <a:t> </a:t>
            </a:r>
            <a:r>
              <a:rPr lang="de-DE" sz="3600" dirty="0" err="1"/>
              <a:t>shared</a:t>
            </a:r>
            <a:r>
              <a:rPr lang="de-DE" sz="3600" dirty="0"/>
              <a:t> </a:t>
            </a:r>
            <a:r>
              <a:rPr lang="de-DE" sz="3600" dirty="0" err="1"/>
              <a:t>across</a:t>
            </a:r>
            <a:r>
              <a:rPr lang="de-DE" sz="3600" dirty="0"/>
              <a:t> all the </a:t>
            </a:r>
            <a:r>
              <a:rPr lang="de-DE" sz="3600" dirty="0" err="1"/>
              <a:t>nodes</a:t>
            </a:r>
            <a:r>
              <a:rPr lang="de-DE" sz="3600" dirty="0"/>
              <a:t> of ist network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00DC8-8E2D-47DE-95FA-788BF5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E106-5C56-4B9A-836E-C07CC4A3DB76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F2B4C-9152-4784-BF33-9562D94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8A7AF380-DD1D-4397-9B30-0C2909131F57}"/>
              </a:ext>
            </a:extLst>
          </p:cNvPr>
          <p:cNvSpPr/>
          <p:nvPr/>
        </p:nvSpPr>
        <p:spPr>
          <a:xfrm>
            <a:off x="-1562102" y="4924519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F7F366E8-B229-4FE0-B688-54107ECC5808}"/>
              </a:ext>
            </a:extLst>
          </p:cNvPr>
          <p:cNvSpPr/>
          <p:nvPr/>
        </p:nvSpPr>
        <p:spPr>
          <a:xfrm>
            <a:off x="513754" y="4924518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1E435EDA-5FA9-4235-BD47-77BF8DD2E2C3}"/>
              </a:ext>
            </a:extLst>
          </p:cNvPr>
          <p:cNvSpPr/>
          <p:nvPr/>
        </p:nvSpPr>
        <p:spPr>
          <a:xfrm>
            <a:off x="2590549" y="4924514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1659E6BC-FA0F-4A0C-853F-1BD5DEAD17D4}"/>
              </a:ext>
            </a:extLst>
          </p:cNvPr>
          <p:cNvSpPr/>
          <p:nvPr/>
        </p:nvSpPr>
        <p:spPr>
          <a:xfrm>
            <a:off x="4672638" y="4924512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7FA57CB-0EA0-4F1B-A2C8-6896295BB780}"/>
              </a:ext>
            </a:extLst>
          </p:cNvPr>
          <p:cNvCxnSpPr>
            <a:cxnSpLocks/>
          </p:cNvCxnSpPr>
          <p:nvPr/>
        </p:nvCxnSpPr>
        <p:spPr>
          <a:xfrm flipH="1">
            <a:off x="-596174" y="5459410"/>
            <a:ext cx="4659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CBCFE2-8CEB-4DA0-9800-BF43090C8467}"/>
              </a:ext>
            </a:extLst>
          </p:cNvPr>
          <p:cNvCxnSpPr>
            <a:cxnSpLocks/>
          </p:cNvCxnSpPr>
          <p:nvPr/>
        </p:nvCxnSpPr>
        <p:spPr>
          <a:xfrm flipH="1">
            <a:off x="3565765" y="5462896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Würfel 14">
            <a:extLst>
              <a:ext uri="{FF2B5EF4-FFF2-40B4-BE49-F238E27FC236}">
                <a16:creationId xmlns:a16="http://schemas.microsoft.com/office/drawing/2014/main" id="{86DF3624-4EF5-4700-897D-BFA15C00E176}"/>
              </a:ext>
            </a:extLst>
          </p:cNvPr>
          <p:cNvSpPr/>
          <p:nvPr/>
        </p:nvSpPr>
        <p:spPr>
          <a:xfrm>
            <a:off x="6738910" y="4924512"/>
            <a:ext cx="1101433" cy="1069791"/>
          </a:xfrm>
          <a:prstGeom prst="cub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CE866FE-507D-4FE5-AB33-3A38027D6C03}"/>
              </a:ext>
            </a:extLst>
          </p:cNvPr>
          <p:cNvCxnSpPr>
            <a:cxnSpLocks/>
          </p:cNvCxnSpPr>
          <p:nvPr/>
        </p:nvCxnSpPr>
        <p:spPr>
          <a:xfrm flipH="1">
            <a:off x="5637477" y="5459407"/>
            <a:ext cx="1101433" cy="0"/>
          </a:xfrm>
          <a:prstGeom prst="straightConnector1">
            <a:avLst/>
          </a:prstGeom>
          <a:ln w="38100">
            <a:solidFill>
              <a:srgbClr val="000000">
                <a:alpha val="50196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C1F85D-230E-40BB-AFE3-0EA921B05482}"/>
              </a:ext>
            </a:extLst>
          </p:cNvPr>
          <p:cNvCxnSpPr>
            <a:cxnSpLocks/>
          </p:cNvCxnSpPr>
          <p:nvPr/>
        </p:nvCxnSpPr>
        <p:spPr>
          <a:xfrm flipH="1">
            <a:off x="1484265" y="5459407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A9A2030-7DDD-4FB2-8A4E-88AF8B74A3DF}"/>
              </a:ext>
            </a:extLst>
          </p:cNvPr>
          <p:cNvCxnSpPr>
            <a:cxnSpLocks/>
          </p:cNvCxnSpPr>
          <p:nvPr/>
        </p:nvCxnSpPr>
        <p:spPr>
          <a:xfrm flipH="1">
            <a:off x="-587963" y="5459407"/>
            <a:ext cx="1100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A6B923C-2A79-4977-986A-989A4AE135B6}"/>
              </a:ext>
            </a:extLst>
          </p:cNvPr>
          <p:cNvSpPr/>
          <p:nvPr/>
        </p:nvSpPr>
        <p:spPr>
          <a:xfrm>
            <a:off x="-432580" y="515162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e3b0c4…</a:t>
            </a:r>
            <a:endParaRPr lang="de-DE" sz="14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9FC4512-0A2A-4C41-BC6A-AA14A1BEEB35}"/>
              </a:ext>
            </a:extLst>
          </p:cNvPr>
          <p:cNvSpPr/>
          <p:nvPr/>
        </p:nvSpPr>
        <p:spPr>
          <a:xfrm>
            <a:off x="1645562" y="5151628"/>
            <a:ext cx="851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afbf4c…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1BB860-0772-404C-9A10-2C8FC95B17D1}"/>
              </a:ext>
            </a:extLst>
          </p:cNvPr>
          <p:cNvSpPr/>
          <p:nvPr/>
        </p:nvSpPr>
        <p:spPr>
          <a:xfrm>
            <a:off x="3753563" y="5151627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ae41e4…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3C3F927-2C4D-464C-A147-CFBF5EE20CC5}"/>
              </a:ext>
            </a:extLst>
          </p:cNvPr>
          <p:cNvSpPr/>
          <p:nvPr/>
        </p:nvSpPr>
        <p:spPr>
          <a:xfrm>
            <a:off x="5809509" y="5124495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a49599…</a:t>
            </a:r>
            <a:endParaRPr lang="de-DE" sz="1400" dirty="0"/>
          </a:p>
        </p:txBody>
      </p:sp>
      <p:sp>
        <p:nvSpPr>
          <p:cNvPr id="31" name="Flussdiagramm: Manuelle Verarbeitung 30">
            <a:extLst>
              <a:ext uri="{FF2B5EF4-FFF2-40B4-BE49-F238E27FC236}">
                <a16:creationId xmlns:a16="http://schemas.microsoft.com/office/drawing/2014/main" id="{A62D5B8C-E102-40DA-A06A-964626A1DC62}"/>
              </a:ext>
            </a:extLst>
          </p:cNvPr>
          <p:cNvSpPr/>
          <p:nvPr/>
        </p:nvSpPr>
        <p:spPr>
          <a:xfrm>
            <a:off x="6631940" y="4142873"/>
            <a:ext cx="1348740" cy="893453"/>
          </a:xfrm>
          <a:prstGeom prst="flowChartManualOperation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10FB4B9-78F0-4943-93B9-0175B91A18FC}"/>
              </a:ext>
            </a:extLst>
          </p:cNvPr>
          <p:cNvSpPr/>
          <p:nvPr/>
        </p:nvSpPr>
        <p:spPr>
          <a:xfrm>
            <a:off x="6667500" y="3875055"/>
            <a:ext cx="1285240" cy="3077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6C9B5CD-8BAB-4AC2-9840-5CDC28CF4EB9}"/>
              </a:ext>
            </a:extLst>
          </p:cNvPr>
          <p:cNvSpPr/>
          <p:nvPr/>
        </p:nvSpPr>
        <p:spPr>
          <a:xfrm>
            <a:off x="6915780" y="5011325"/>
            <a:ext cx="778515" cy="61150"/>
          </a:xfrm>
          <a:prstGeom prst="rect">
            <a:avLst/>
          </a:prstGeom>
          <a:solidFill>
            <a:srgbClr val="743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gefaltete Ecke 24">
            <a:extLst>
              <a:ext uri="{FF2B5EF4-FFF2-40B4-BE49-F238E27FC236}">
                <a16:creationId xmlns:a16="http://schemas.microsoft.com/office/drawing/2014/main" id="{C89DF2AF-729A-412B-B0A2-DD0D7B66710A}"/>
              </a:ext>
            </a:extLst>
          </p:cNvPr>
          <p:cNvSpPr/>
          <p:nvPr/>
        </p:nvSpPr>
        <p:spPr>
          <a:xfrm>
            <a:off x="6631940" y="3826560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34" name="Rechteck: gefaltete Ecke 33">
            <a:extLst>
              <a:ext uri="{FF2B5EF4-FFF2-40B4-BE49-F238E27FC236}">
                <a16:creationId xmlns:a16="http://schemas.microsoft.com/office/drawing/2014/main" id="{3E0FA1D0-CA49-4182-B684-88A722730664}"/>
              </a:ext>
            </a:extLst>
          </p:cNvPr>
          <p:cNvSpPr/>
          <p:nvPr/>
        </p:nvSpPr>
        <p:spPr>
          <a:xfrm>
            <a:off x="7376160" y="4006555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24A12-3D92-4E5B-BB50-85DEEBD9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7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E582E-146E-4C0F-BF02-158304D2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70A3-2463-4A0B-A075-DF9382447DE4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E128F-09EE-47D5-8653-D12E392A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E88112-697F-4161-8009-45B14CCD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12" y="1395503"/>
            <a:ext cx="1812387" cy="216565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CDE5711-43E9-4CEC-AA34-5DDA9E4A8E71}"/>
              </a:ext>
            </a:extLst>
          </p:cNvPr>
          <p:cNvGrpSpPr/>
          <p:nvPr/>
        </p:nvGrpSpPr>
        <p:grpSpPr>
          <a:xfrm>
            <a:off x="7980909" y="924842"/>
            <a:ext cx="3360787" cy="2603387"/>
            <a:chOff x="3650223" y="1300952"/>
            <a:chExt cx="5641870" cy="437039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E347DDD-4284-46BF-A8BE-8C892957C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542" y="2163131"/>
              <a:ext cx="776754" cy="118046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1C86E38-E4DA-4CBF-A443-1EF47DA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5339" y="3749198"/>
              <a:ext cx="776754" cy="118046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61E87FB-0C07-4D27-B37D-83230F77E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8788" y="4490880"/>
              <a:ext cx="776754" cy="1180468"/>
            </a:xfrm>
            <a:prstGeom prst="rect">
              <a:avLst/>
            </a:prstGeom>
          </p:spPr>
        </p:pic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9313D538-DE0B-4675-8606-D0AEF4B2D8D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>
              <a:off x="8192296" y="2753365"/>
              <a:ext cx="711420" cy="995833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B4AFCEBC-0449-4CD8-9253-F3D0A6BFBC42}"/>
                </a:ext>
              </a:extLst>
            </p:cNvPr>
            <p:cNvCxnSpPr>
              <a:cxnSpLocks/>
              <a:stCxn id="9" idx="2"/>
              <a:endCxn id="10" idx="3"/>
            </p:cNvCxnSpPr>
            <p:nvPr/>
          </p:nvCxnSpPr>
          <p:spPr>
            <a:xfrm rot="5400000">
              <a:off x="8083905" y="4261303"/>
              <a:ext cx="151448" cy="1488174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Verbinder: gewinkelt 12">
              <a:extLst>
                <a:ext uri="{FF2B5EF4-FFF2-40B4-BE49-F238E27FC236}">
                  <a16:creationId xmlns:a16="http://schemas.microsoft.com/office/drawing/2014/main" id="{3AD79B51-7B53-4653-A044-69BE1FDD5AB9}"/>
                </a:ext>
              </a:extLst>
            </p:cNvPr>
            <p:cNvCxnSpPr>
              <a:cxnSpLocks/>
              <a:stCxn id="10" idx="0"/>
              <a:endCxn id="8" idx="1"/>
            </p:cNvCxnSpPr>
            <p:nvPr/>
          </p:nvCxnSpPr>
          <p:spPr>
            <a:xfrm rot="5400000" flipH="1" flipV="1">
              <a:off x="6352596" y="3427935"/>
              <a:ext cx="1737515" cy="388377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A36144F-DE39-41B5-BEB9-1729B8CFF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745" y="1300952"/>
              <a:ext cx="776754" cy="1180468"/>
            </a:xfrm>
            <a:prstGeom prst="rect">
              <a:avLst/>
            </a:prstGeom>
          </p:spPr>
        </p:pic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7F490CBF-1A8F-4857-B819-F93D7B52ABEB}"/>
                </a:ext>
              </a:extLst>
            </p:cNvPr>
            <p:cNvCxnSpPr>
              <a:cxnSpLocks/>
              <a:stCxn id="8" idx="0"/>
              <a:endCxn id="14" idx="3"/>
            </p:cNvCxnSpPr>
            <p:nvPr/>
          </p:nvCxnSpPr>
          <p:spPr>
            <a:xfrm rot="16200000" flipV="1">
              <a:off x="6476237" y="835449"/>
              <a:ext cx="271945" cy="2383420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C145B03E-C871-4C15-83D4-167643076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50223" y="4125432"/>
              <a:ext cx="776754" cy="1180468"/>
            </a:xfrm>
            <a:prstGeom prst="rect">
              <a:avLst/>
            </a:prstGeom>
          </p:spPr>
        </p:pic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C6AA9425-2272-4D17-B211-D5CA057CBFA0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rot="10800000">
              <a:off x="4426978" y="4715666"/>
              <a:ext cx="2211811" cy="365448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Verbinder: gewinkelt 17">
              <a:extLst>
                <a:ext uri="{FF2B5EF4-FFF2-40B4-BE49-F238E27FC236}">
                  <a16:creationId xmlns:a16="http://schemas.microsoft.com/office/drawing/2014/main" id="{95332167-B77B-46CF-A436-F9A043059287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rot="5400000" flipH="1" flipV="1">
              <a:off x="3660217" y="2753528"/>
              <a:ext cx="1644012" cy="1099797"/>
            </a:xfrm>
            <a:prstGeom prst="bentConnector3">
              <a:avLst>
                <a:gd name="adj1" fmla="val 50000"/>
              </a:avLst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5555C73-EE87-4E5A-8CC1-C9599427B7C0}"/>
              </a:ext>
            </a:extLst>
          </p:cNvPr>
          <p:cNvGrpSpPr/>
          <p:nvPr/>
        </p:nvGrpSpPr>
        <p:grpSpPr>
          <a:xfrm>
            <a:off x="1720592" y="698262"/>
            <a:ext cx="3888554" cy="3132058"/>
            <a:chOff x="3010912" y="1096169"/>
            <a:chExt cx="5805958" cy="4676442"/>
          </a:xfrm>
        </p:grpSpPr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7A64AA90-2BE0-439A-9C5D-67A0A6E6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0912" y="2586252"/>
              <a:ext cx="1140975" cy="1733992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BF8E1AC0-20C9-4F30-8425-7A4E9CED2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0116" y="1096169"/>
              <a:ext cx="776754" cy="1180468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CA4FB35B-25EA-4B69-BDB3-9430EE38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0116" y="2838766"/>
              <a:ext cx="776754" cy="1180468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2C2DBE1-019D-4C6C-9BD9-BEE3D0DC9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0115" y="4592143"/>
              <a:ext cx="776754" cy="1180468"/>
            </a:xfrm>
            <a:prstGeom prst="rect">
              <a:avLst/>
            </a:prstGeom>
          </p:spPr>
        </p:pic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257F2055-B3E6-4498-92B1-20BA73EB0205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4151887" y="1686403"/>
              <a:ext cx="3888229" cy="1766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E3F06C7-95B7-4985-BD70-756131E6361C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4151887" y="3429000"/>
              <a:ext cx="3888229" cy="242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EBA2752-14E0-4865-85DB-8BAE08098480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>
              <a:off x="4151887" y="3453248"/>
              <a:ext cx="3888228" cy="17291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Würfel 36">
              <a:extLst>
                <a:ext uri="{FF2B5EF4-FFF2-40B4-BE49-F238E27FC236}">
                  <a16:creationId xmlns:a16="http://schemas.microsoft.com/office/drawing/2014/main" id="{FCEFBED1-6C50-413D-A9FB-6B380A52D359}"/>
                </a:ext>
              </a:extLst>
            </p:cNvPr>
            <p:cNvSpPr/>
            <p:nvPr/>
          </p:nvSpPr>
          <p:spPr>
            <a:xfrm>
              <a:off x="5762645" y="1607466"/>
              <a:ext cx="666714" cy="647561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Würfel 37">
              <a:extLst>
                <a:ext uri="{FF2B5EF4-FFF2-40B4-BE49-F238E27FC236}">
                  <a16:creationId xmlns:a16="http://schemas.microsoft.com/office/drawing/2014/main" id="{D572C731-88D7-4519-B173-93E310C99CA6}"/>
                </a:ext>
              </a:extLst>
            </p:cNvPr>
            <p:cNvSpPr/>
            <p:nvPr/>
          </p:nvSpPr>
          <p:spPr>
            <a:xfrm>
              <a:off x="5762643" y="4690736"/>
              <a:ext cx="666714" cy="647561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Würfel 38">
              <a:extLst>
                <a:ext uri="{FF2B5EF4-FFF2-40B4-BE49-F238E27FC236}">
                  <a16:creationId xmlns:a16="http://schemas.microsoft.com/office/drawing/2014/main" id="{1C8A641C-37F2-4F9A-BD31-25E6FBFDBA3F}"/>
                </a:ext>
              </a:extLst>
            </p:cNvPr>
            <p:cNvSpPr/>
            <p:nvPr/>
          </p:nvSpPr>
          <p:spPr>
            <a:xfrm>
              <a:off x="6802915" y="2708741"/>
              <a:ext cx="666714" cy="647561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5C51E5F-92C5-423B-8725-D132C4E25FE3}"/>
              </a:ext>
            </a:extLst>
          </p:cNvPr>
          <p:cNvGrpSpPr/>
          <p:nvPr/>
        </p:nvGrpSpPr>
        <p:grpSpPr>
          <a:xfrm>
            <a:off x="4641813" y="4924515"/>
            <a:ext cx="6869467" cy="1069795"/>
            <a:chOff x="5833290" y="4828720"/>
            <a:chExt cx="5159830" cy="803550"/>
          </a:xfrm>
        </p:grpSpPr>
        <p:sp>
          <p:nvSpPr>
            <p:cNvPr id="43" name="Würfel 42">
              <a:extLst>
                <a:ext uri="{FF2B5EF4-FFF2-40B4-BE49-F238E27FC236}">
                  <a16:creationId xmlns:a16="http://schemas.microsoft.com/office/drawing/2014/main" id="{8B3C1884-C700-4666-B7F0-FB69F159FCA1}"/>
                </a:ext>
              </a:extLst>
            </p:cNvPr>
            <p:cNvSpPr/>
            <p:nvPr/>
          </p:nvSpPr>
          <p:spPr>
            <a:xfrm>
              <a:off x="5833290" y="4828723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Würfel 43">
              <a:extLst>
                <a:ext uri="{FF2B5EF4-FFF2-40B4-BE49-F238E27FC236}">
                  <a16:creationId xmlns:a16="http://schemas.microsoft.com/office/drawing/2014/main" id="{A89A965F-CE9A-4E09-A073-7194BEFB9705}"/>
                </a:ext>
              </a:extLst>
            </p:cNvPr>
            <p:cNvSpPr/>
            <p:nvPr/>
          </p:nvSpPr>
          <p:spPr>
            <a:xfrm>
              <a:off x="6916419" y="4828722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Würfel 44">
              <a:extLst>
                <a:ext uri="{FF2B5EF4-FFF2-40B4-BE49-F238E27FC236}">
                  <a16:creationId xmlns:a16="http://schemas.microsoft.com/office/drawing/2014/main" id="{53B89C9A-8A83-4DA3-B022-33945C32B8E2}"/>
                </a:ext>
              </a:extLst>
            </p:cNvPr>
            <p:cNvSpPr/>
            <p:nvPr/>
          </p:nvSpPr>
          <p:spPr>
            <a:xfrm>
              <a:off x="7999548" y="4828721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Würfel 45">
              <a:extLst>
                <a:ext uri="{FF2B5EF4-FFF2-40B4-BE49-F238E27FC236}">
                  <a16:creationId xmlns:a16="http://schemas.microsoft.com/office/drawing/2014/main" id="{872372B2-D2DC-4603-AB1D-4F1D14EE6A28}"/>
                </a:ext>
              </a:extLst>
            </p:cNvPr>
            <p:cNvSpPr/>
            <p:nvPr/>
          </p:nvSpPr>
          <p:spPr>
            <a:xfrm>
              <a:off x="9082677" y="4828720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0E6396E0-CD16-4E54-ADA4-D3BBF504F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823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ED85AC29-D02F-493F-A165-6978C942B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1407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0228FE40-BF1B-45E9-8035-9FC8B7565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9365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Würfel 49">
              <a:extLst>
                <a:ext uri="{FF2B5EF4-FFF2-40B4-BE49-F238E27FC236}">
                  <a16:creationId xmlns:a16="http://schemas.microsoft.com/office/drawing/2014/main" id="{A70C5CF4-156C-4827-991B-7ABAD9BA4858}"/>
                </a:ext>
              </a:extLst>
            </p:cNvPr>
            <p:cNvSpPr/>
            <p:nvPr/>
          </p:nvSpPr>
          <p:spPr>
            <a:xfrm>
              <a:off x="10165806" y="4828720"/>
              <a:ext cx="827314" cy="803547"/>
            </a:xfrm>
            <a:prstGeom prst="cub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50250AF-875E-4BE9-94DB-85581C2CE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392" y="5230493"/>
              <a:ext cx="349976" cy="0"/>
            </a:xfrm>
            <a:prstGeom prst="straightConnector1">
              <a:avLst/>
            </a:prstGeom>
            <a:ln w="3810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4A1C7F0E-0AFD-4ECE-98A1-C0EB5626A663}"/>
              </a:ext>
            </a:extLst>
          </p:cNvPr>
          <p:cNvSpPr txBox="1">
            <a:spLocks/>
          </p:cNvSpPr>
          <p:nvPr/>
        </p:nvSpPr>
        <p:spPr>
          <a:xfrm>
            <a:off x="1043638" y="392651"/>
            <a:ext cx="2743200" cy="248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e3b0c44298fc1c149afbf4c8996fb92427ae41e4649b934ca495991b7852b855…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3B8DD544-8F75-4669-83DA-33B4C7F5EAD4}"/>
              </a:ext>
            </a:extLst>
          </p:cNvPr>
          <p:cNvSpPr txBox="1">
            <a:spLocks/>
          </p:cNvSpPr>
          <p:nvPr/>
        </p:nvSpPr>
        <p:spPr>
          <a:xfrm>
            <a:off x="5520194" y="2307533"/>
            <a:ext cx="2743200" cy="2485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000000</a:t>
            </a:r>
            <a:r>
              <a:rPr lang="en-US" dirty="0"/>
              <a:t>1110010111001101010111000111010101010111001010101110001101010100101101…</a:t>
            </a:r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5CE9D053-2BD3-4CDD-86E9-995EFEA405C8}"/>
              </a:ext>
            </a:extLst>
          </p:cNvPr>
          <p:cNvSpPr/>
          <p:nvPr/>
        </p:nvSpPr>
        <p:spPr>
          <a:xfrm>
            <a:off x="6964971" y="1064415"/>
            <a:ext cx="1101433" cy="106979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BE1A9D-371E-4F66-9FB0-41F663F93D8C}"/>
              </a:ext>
            </a:extLst>
          </p:cNvPr>
          <p:cNvGrpSpPr/>
          <p:nvPr/>
        </p:nvGrpSpPr>
        <p:grpSpPr>
          <a:xfrm>
            <a:off x="6750429" y="690832"/>
            <a:ext cx="1197023" cy="1174119"/>
            <a:chOff x="6397891" y="371487"/>
            <a:chExt cx="1698828" cy="1666323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35A6CB1-BADF-410D-A7F4-9CC933C441F4}"/>
                </a:ext>
              </a:extLst>
            </p:cNvPr>
            <p:cNvSpPr/>
            <p:nvPr/>
          </p:nvSpPr>
          <p:spPr>
            <a:xfrm rot="2631035">
              <a:off x="6699408" y="371487"/>
              <a:ext cx="172892" cy="1666323"/>
            </a:xfrm>
            <a:prstGeom prst="rect">
              <a:avLst/>
            </a:prstGeom>
            <a:solidFill>
              <a:srgbClr val="591201"/>
            </a:solidFill>
            <a:ln>
              <a:solidFill>
                <a:srgbClr val="5912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AEAD7802-D080-497B-B88B-2DE65EE6571E}"/>
                </a:ext>
              </a:extLst>
            </p:cNvPr>
            <p:cNvSpPr/>
            <p:nvPr/>
          </p:nvSpPr>
          <p:spPr>
            <a:xfrm rot="2410032">
              <a:off x="6397891" y="407684"/>
              <a:ext cx="1698828" cy="740692"/>
            </a:xfrm>
            <a:prstGeom prst="blockArc">
              <a:avLst>
                <a:gd name="adj1" fmla="val 10800000"/>
                <a:gd name="adj2" fmla="val 21576320"/>
                <a:gd name="adj3" fmla="val 31754"/>
              </a:avLst>
            </a:prstGeom>
            <a:solidFill>
              <a:srgbClr val="591201"/>
            </a:solidFill>
            <a:ln>
              <a:solidFill>
                <a:srgbClr val="5912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2FA79BB-A944-4972-A5E7-F4A0A2C035D0}"/>
              </a:ext>
            </a:extLst>
          </p:cNvPr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rgbClr val="262626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093A7-3A15-46D1-820B-A6E8D762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60" name="Foliennummernplatzhalter 59">
            <a:extLst>
              <a:ext uri="{FF2B5EF4-FFF2-40B4-BE49-F238E27FC236}">
                <a16:creationId xmlns:a16="http://schemas.microsoft.com/office/drawing/2014/main" id="{42103E97-DFF5-4776-A1DD-B7AFCFF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8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CD192BF-BE56-42EE-972C-6072506D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56" y="1615440"/>
            <a:ext cx="3160174" cy="42089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9362C1-8A89-449A-8DAD-312F0027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Peer </a:t>
            </a:r>
            <a:br>
              <a:rPr lang="de-DE" dirty="0"/>
            </a:br>
            <a:r>
              <a:rPr lang="de-DE" dirty="0"/>
              <a:t>Discovery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5DB57-D50D-4678-BC12-5F53C100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45B26DA-99DD-4411-A7BD-9731D5E45760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83A8C-7D0C-4DFE-8F89-3A6A213B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7683949-0CDA-4EE4-9FFD-EAC34002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542" y="2163131"/>
            <a:ext cx="776754" cy="118046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9A3040A-20E0-41B5-9A67-E20E6A8A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39" y="3749198"/>
            <a:ext cx="776754" cy="118046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DFAD06D-C7F1-49FA-9AFA-231E7325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88" y="4490880"/>
            <a:ext cx="776754" cy="1180468"/>
          </a:xfrm>
          <a:prstGeom prst="rect">
            <a:avLst/>
          </a:prstGeom>
        </p:spPr>
      </p:pic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D7897D5-2196-4D4C-8D01-2E94A78FC517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8192296" y="2753365"/>
            <a:ext cx="711420" cy="995833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F4589F91-DED3-4E73-87D1-9ACA1461D123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8083905" y="4261303"/>
            <a:ext cx="151448" cy="148817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43D9F994-2C79-45CC-8F0F-2936DE0A1C3E}"/>
              </a:ext>
            </a:extLst>
          </p:cNvPr>
          <p:cNvCxnSpPr>
            <a:cxnSpLocks/>
            <a:stCxn id="20" idx="0"/>
            <a:endCxn id="18" idx="1"/>
          </p:cNvCxnSpPr>
          <p:nvPr/>
        </p:nvCxnSpPr>
        <p:spPr>
          <a:xfrm rot="5400000" flipH="1" flipV="1">
            <a:off x="6352596" y="3427935"/>
            <a:ext cx="1737515" cy="38837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Grafik 49">
            <a:extLst>
              <a:ext uri="{FF2B5EF4-FFF2-40B4-BE49-F238E27FC236}">
                <a16:creationId xmlns:a16="http://schemas.microsoft.com/office/drawing/2014/main" id="{3B11D605-27EE-4120-9B20-FF0D3E0E0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45" y="1300952"/>
            <a:ext cx="776754" cy="1180468"/>
          </a:xfrm>
          <a:prstGeom prst="rect">
            <a:avLst/>
          </a:prstGeom>
        </p:spPr>
      </p:pic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84D1D878-5FA0-48A9-B2FF-A361C93D7A49}"/>
              </a:ext>
            </a:extLst>
          </p:cNvPr>
          <p:cNvCxnSpPr>
            <a:cxnSpLocks/>
            <a:stCxn id="18" idx="0"/>
            <a:endCxn id="50" idx="3"/>
          </p:cNvCxnSpPr>
          <p:nvPr/>
        </p:nvCxnSpPr>
        <p:spPr>
          <a:xfrm rot="16200000" flipV="1">
            <a:off x="6476237" y="835449"/>
            <a:ext cx="271945" cy="238342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5" name="Grafik 54">
            <a:extLst>
              <a:ext uri="{FF2B5EF4-FFF2-40B4-BE49-F238E27FC236}">
                <a16:creationId xmlns:a16="http://schemas.microsoft.com/office/drawing/2014/main" id="{0EC53573-D2B4-444B-A05A-69F5070C42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0223" y="4125432"/>
            <a:ext cx="776754" cy="1180468"/>
          </a:xfrm>
          <a:prstGeom prst="rect">
            <a:avLst/>
          </a:prstGeom>
        </p:spPr>
      </p:pic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F774A112-17FD-48B3-A48F-2347B4113392}"/>
              </a:ext>
            </a:extLst>
          </p:cNvPr>
          <p:cNvCxnSpPr>
            <a:cxnSpLocks/>
            <a:stCxn id="20" idx="1"/>
            <a:endCxn id="55" idx="3"/>
          </p:cNvCxnSpPr>
          <p:nvPr/>
        </p:nvCxnSpPr>
        <p:spPr>
          <a:xfrm rot="10800000">
            <a:off x="4426978" y="4715666"/>
            <a:ext cx="2211811" cy="365448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36C64A1-802B-4C49-BCF6-69B7C6DC987D}"/>
              </a:ext>
            </a:extLst>
          </p:cNvPr>
          <p:cNvCxnSpPr>
            <a:cxnSpLocks/>
            <a:endCxn id="50" idx="2"/>
          </p:cNvCxnSpPr>
          <p:nvPr/>
        </p:nvCxnSpPr>
        <p:spPr>
          <a:xfrm rot="5400000" flipH="1" flipV="1">
            <a:off x="3660217" y="2753528"/>
            <a:ext cx="1644012" cy="1099797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E273A98-BB1C-4320-AA18-47ABADADBCE0}"/>
              </a:ext>
            </a:extLst>
          </p:cNvPr>
          <p:cNvGrpSpPr/>
          <p:nvPr/>
        </p:nvGrpSpPr>
        <p:grpSpPr>
          <a:xfrm>
            <a:off x="5730085" y="5753986"/>
            <a:ext cx="2073834" cy="322962"/>
            <a:chOff x="5833290" y="4828720"/>
            <a:chExt cx="5159830" cy="803550"/>
          </a:xfrm>
        </p:grpSpPr>
        <p:sp>
          <p:nvSpPr>
            <p:cNvPr id="68" name="Würfel 67">
              <a:extLst>
                <a:ext uri="{FF2B5EF4-FFF2-40B4-BE49-F238E27FC236}">
                  <a16:creationId xmlns:a16="http://schemas.microsoft.com/office/drawing/2014/main" id="{78FDBD7B-D33A-477E-9684-48E4070C6237}"/>
                </a:ext>
              </a:extLst>
            </p:cNvPr>
            <p:cNvSpPr/>
            <p:nvPr/>
          </p:nvSpPr>
          <p:spPr>
            <a:xfrm>
              <a:off x="5833290" y="4828723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Würfel 68">
              <a:extLst>
                <a:ext uri="{FF2B5EF4-FFF2-40B4-BE49-F238E27FC236}">
                  <a16:creationId xmlns:a16="http://schemas.microsoft.com/office/drawing/2014/main" id="{387EF75E-AC49-4AC1-9C15-517AE757DAD6}"/>
                </a:ext>
              </a:extLst>
            </p:cNvPr>
            <p:cNvSpPr/>
            <p:nvPr/>
          </p:nvSpPr>
          <p:spPr>
            <a:xfrm>
              <a:off x="6916419" y="4828722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Würfel 69">
              <a:extLst>
                <a:ext uri="{FF2B5EF4-FFF2-40B4-BE49-F238E27FC236}">
                  <a16:creationId xmlns:a16="http://schemas.microsoft.com/office/drawing/2014/main" id="{5BDDBE23-A002-4C1F-A24B-9FF65B2A68EB}"/>
                </a:ext>
              </a:extLst>
            </p:cNvPr>
            <p:cNvSpPr/>
            <p:nvPr/>
          </p:nvSpPr>
          <p:spPr>
            <a:xfrm>
              <a:off x="7999548" y="4828721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Würfel 70">
              <a:extLst>
                <a:ext uri="{FF2B5EF4-FFF2-40B4-BE49-F238E27FC236}">
                  <a16:creationId xmlns:a16="http://schemas.microsoft.com/office/drawing/2014/main" id="{2525AC5A-4219-4D22-BEAF-3BDF19C420A5}"/>
                </a:ext>
              </a:extLst>
            </p:cNvPr>
            <p:cNvSpPr/>
            <p:nvPr/>
          </p:nvSpPr>
          <p:spPr>
            <a:xfrm>
              <a:off x="9082677" y="4828720"/>
              <a:ext cx="827314" cy="803547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F6C9F00A-8595-40C8-AE44-A4C4DD0FB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823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2C2C80CF-90B0-48F1-90BC-11CFE8398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1407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407FFEC7-A64A-422B-81D3-375C9A858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9365" y="5230493"/>
              <a:ext cx="3499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Würfel 74">
              <a:extLst>
                <a:ext uri="{FF2B5EF4-FFF2-40B4-BE49-F238E27FC236}">
                  <a16:creationId xmlns:a16="http://schemas.microsoft.com/office/drawing/2014/main" id="{CA6CD9B8-E3B4-4383-9443-099B98AF1CD8}"/>
                </a:ext>
              </a:extLst>
            </p:cNvPr>
            <p:cNvSpPr/>
            <p:nvPr/>
          </p:nvSpPr>
          <p:spPr>
            <a:xfrm>
              <a:off x="10165806" y="4828720"/>
              <a:ext cx="827314" cy="803547"/>
            </a:xfrm>
            <a:prstGeom prst="cub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7635181-7449-475E-B759-88B661108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392" y="5230493"/>
              <a:ext cx="349976" cy="0"/>
            </a:xfrm>
            <a:prstGeom prst="straightConnector1">
              <a:avLst/>
            </a:prstGeom>
            <a:ln w="38100">
              <a:solidFill>
                <a:srgbClr val="000000">
                  <a:alpha val="50196"/>
                </a:srgb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Foliennummernplatzhalter 76">
            <a:extLst>
              <a:ext uri="{FF2B5EF4-FFF2-40B4-BE49-F238E27FC236}">
                <a16:creationId xmlns:a16="http://schemas.microsoft.com/office/drawing/2014/main" id="{479EE0C1-36D3-4994-8890-2A73DF24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6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22383 -0.0574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D2C9D3F9-0120-4E27-A2EE-53E0B667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44" y="2131937"/>
            <a:ext cx="2901822" cy="381166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5A06-8E99-4B31-A7A8-5EB0E3F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E315-FFBD-49C0-8D4A-239B61872B85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DDB8E-4920-4873-8EBF-E83FA2A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89EE532-E663-4F7E-9876-5C2B4599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22" y="2309494"/>
            <a:ext cx="776754" cy="118046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109471-F9C0-4DAE-9B4A-8796F0A9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19" y="3895561"/>
            <a:ext cx="776754" cy="118046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4CC42F-7EF6-449A-AA11-F7F08B57E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068" y="4637243"/>
            <a:ext cx="776754" cy="1180468"/>
          </a:xfrm>
          <a:prstGeom prst="rect">
            <a:avLst/>
          </a:prstGeom>
        </p:spPr>
      </p:pic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28D995F-60B5-4998-8283-153120186F5A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7511576" y="2899728"/>
            <a:ext cx="711420" cy="995833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C22B4753-0B31-49AA-BDD1-32533625BC86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7403185" y="4407666"/>
            <a:ext cx="151448" cy="148817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1CA33C3-AE9A-46EA-940F-CCC3078B40CF}"/>
              </a:ext>
            </a:extLst>
          </p:cNvPr>
          <p:cNvCxnSpPr>
            <a:cxnSpLocks/>
            <a:stCxn id="25" idx="0"/>
            <a:endCxn id="23" idx="1"/>
          </p:cNvCxnSpPr>
          <p:nvPr/>
        </p:nvCxnSpPr>
        <p:spPr>
          <a:xfrm rot="5400000" flipH="1" flipV="1">
            <a:off x="5671876" y="3574298"/>
            <a:ext cx="1737515" cy="38837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65E9C92-ABC2-46EB-A305-011C5DDF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025" y="1447315"/>
            <a:ext cx="776754" cy="1180468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B124310-51CB-4BE8-9B00-FD92BBB630E8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5795517" y="981812"/>
            <a:ext cx="271945" cy="238342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ACE03716-02E4-461E-8B92-0058072C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503" y="4271795"/>
            <a:ext cx="776754" cy="1180468"/>
          </a:xfrm>
          <a:prstGeom prst="rect">
            <a:avLst/>
          </a:prstGeom>
        </p:spPr>
      </p:pic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B879AF3-A4A8-4085-AAF2-ADA73B345870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rot="10800000">
            <a:off x="3746258" y="4862029"/>
            <a:ext cx="2211811" cy="36544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FB4F70B-BCA9-46D3-B5E2-99F563140B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2979497" y="2899891"/>
            <a:ext cx="1644012" cy="109979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F80ECFA-0FB8-4578-8D08-5670C27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Synchronization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49157BED-E023-476F-81F2-9465CCEB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301" y="504671"/>
            <a:ext cx="776754" cy="118046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49DE663-828B-43C7-9714-D3030684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45" y="1904515"/>
            <a:ext cx="776754" cy="118046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3D4455E-DDB9-4F8F-BA37-C4A99CDC8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791" y="4271795"/>
            <a:ext cx="776754" cy="1180468"/>
          </a:xfrm>
          <a:prstGeom prst="rect">
            <a:avLst/>
          </a:prstGeom>
        </p:spPr>
      </p:pic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E7DFEDE-D958-464F-8CE5-D4A31921E7E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7511576" y="1094905"/>
            <a:ext cx="1850725" cy="180482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71F01C5-E3B2-4369-9211-2CD2771D8B7A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7511576" y="2494749"/>
            <a:ext cx="3532969" cy="40497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73E9A30-5D0B-4067-AFF6-DC280B35166F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rot="16200000" flipV="1">
            <a:off x="10381184" y="852776"/>
            <a:ext cx="809610" cy="129386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58AC40E9-9226-45FD-A0D3-B6FE7DB4AB9B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8611373" y="4485795"/>
            <a:ext cx="1656418" cy="37623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1B43081B-1C2D-4ACD-A7E7-F307507AA7B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11044545" y="3084983"/>
            <a:ext cx="388377" cy="1777046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Grafik 55" descr="Benutzer">
            <a:extLst>
              <a:ext uri="{FF2B5EF4-FFF2-40B4-BE49-F238E27FC236}">
                <a16:creationId xmlns:a16="http://schemas.microsoft.com/office/drawing/2014/main" id="{022C1E8E-F9D2-46E5-A153-37150E7D5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054" y="4288508"/>
            <a:ext cx="1147041" cy="1147041"/>
          </a:xfrm>
          <a:prstGeom prst="rect">
            <a:avLst/>
          </a:prstGeom>
        </p:spPr>
      </p:pic>
      <p:sp>
        <p:nvSpPr>
          <p:cNvPr id="57" name="Rechteck: gefaltete Ecke 56">
            <a:extLst>
              <a:ext uri="{FF2B5EF4-FFF2-40B4-BE49-F238E27FC236}">
                <a16:creationId xmlns:a16="http://schemas.microsoft.com/office/drawing/2014/main" id="{A6269979-61CE-46DF-A9D5-F46558678A1C}"/>
              </a:ext>
            </a:extLst>
          </p:cNvPr>
          <p:cNvSpPr/>
          <p:nvPr/>
        </p:nvSpPr>
        <p:spPr>
          <a:xfrm>
            <a:off x="1334102" y="411358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302CC9F7-A909-4A0B-846B-0DABDD2AF95B}"/>
              </a:ext>
            </a:extLst>
          </p:cNvPr>
          <p:cNvCxnSpPr>
            <a:stCxn id="56" idx="3"/>
            <a:endCxn id="31" idx="1"/>
          </p:cNvCxnSpPr>
          <p:nvPr/>
        </p:nvCxnSpPr>
        <p:spPr>
          <a:xfrm>
            <a:off x="1380095" y="4862029"/>
            <a:ext cx="158940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hteck: gefaltete Ecke 38">
            <a:extLst>
              <a:ext uri="{FF2B5EF4-FFF2-40B4-BE49-F238E27FC236}">
                <a16:creationId xmlns:a16="http://schemas.microsoft.com/office/drawing/2014/main" id="{F274A3C7-FC7A-4AE0-BE69-13D493CCD78A}"/>
              </a:ext>
            </a:extLst>
          </p:cNvPr>
          <p:cNvSpPr/>
          <p:nvPr/>
        </p:nvSpPr>
        <p:spPr>
          <a:xfrm>
            <a:off x="3859271" y="411358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40" name="Rechteck: gefaltete Ecke 39">
            <a:extLst>
              <a:ext uri="{FF2B5EF4-FFF2-40B4-BE49-F238E27FC236}">
                <a16:creationId xmlns:a16="http://schemas.microsoft.com/office/drawing/2014/main" id="{85258D5C-3B62-4608-92E4-69C187B5E23C}"/>
              </a:ext>
            </a:extLst>
          </p:cNvPr>
          <p:cNvSpPr/>
          <p:nvPr/>
        </p:nvSpPr>
        <p:spPr>
          <a:xfrm>
            <a:off x="3858039" y="4113583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42" name="Rechteck: gefaltete Ecke 41">
            <a:extLst>
              <a:ext uri="{FF2B5EF4-FFF2-40B4-BE49-F238E27FC236}">
                <a16:creationId xmlns:a16="http://schemas.microsoft.com/office/drawing/2014/main" id="{ABE785D0-C85B-4E80-AB72-4A581E637DA3}"/>
              </a:ext>
            </a:extLst>
          </p:cNvPr>
          <p:cNvSpPr/>
          <p:nvPr/>
        </p:nvSpPr>
        <p:spPr>
          <a:xfrm>
            <a:off x="6864846" y="4515702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43" name="Rechteck: gefaltete Ecke 42">
            <a:extLst>
              <a:ext uri="{FF2B5EF4-FFF2-40B4-BE49-F238E27FC236}">
                <a16:creationId xmlns:a16="http://schemas.microsoft.com/office/drawing/2014/main" id="{7D1D3539-608C-4E34-A312-D18A70C1B7ED}"/>
              </a:ext>
            </a:extLst>
          </p:cNvPr>
          <p:cNvSpPr/>
          <p:nvPr/>
        </p:nvSpPr>
        <p:spPr>
          <a:xfrm>
            <a:off x="6865712" y="4515702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45" name="Rechteck: gefaltete Ecke 44">
            <a:extLst>
              <a:ext uri="{FF2B5EF4-FFF2-40B4-BE49-F238E27FC236}">
                <a16:creationId xmlns:a16="http://schemas.microsoft.com/office/drawing/2014/main" id="{541B2AC5-EA99-43BB-9F1E-C2078A03D560}"/>
              </a:ext>
            </a:extLst>
          </p:cNvPr>
          <p:cNvSpPr/>
          <p:nvPr/>
        </p:nvSpPr>
        <p:spPr>
          <a:xfrm>
            <a:off x="4852163" y="1355147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53" name="Rechteck: gefaltete Ecke 52">
            <a:extLst>
              <a:ext uri="{FF2B5EF4-FFF2-40B4-BE49-F238E27FC236}">
                <a16:creationId xmlns:a16="http://schemas.microsoft.com/office/drawing/2014/main" id="{8694D34A-E173-4263-A872-76030C8B70B9}"/>
              </a:ext>
            </a:extLst>
          </p:cNvPr>
          <p:cNvSpPr/>
          <p:nvPr/>
        </p:nvSpPr>
        <p:spPr>
          <a:xfrm>
            <a:off x="8666614" y="3778595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55" name="Rechteck: gefaltete Ecke 54">
            <a:extLst>
              <a:ext uri="{FF2B5EF4-FFF2-40B4-BE49-F238E27FC236}">
                <a16:creationId xmlns:a16="http://schemas.microsoft.com/office/drawing/2014/main" id="{9B8172D7-67E1-43FC-82EF-F9365361C8AF}"/>
              </a:ext>
            </a:extLst>
          </p:cNvPr>
          <p:cNvSpPr/>
          <p:nvPr/>
        </p:nvSpPr>
        <p:spPr>
          <a:xfrm>
            <a:off x="7599484" y="2223728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58" name="Rechteck: gefaltete Ecke 57">
            <a:extLst>
              <a:ext uri="{FF2B5EF4-FFF2-40B4-BE49-F238E27FC236}">
                <a16:creationId xmlns:a16="http://schemas.microsoft.com/office/drawing/2014/main" id="{20672C49-46D4-4D12-9388-B3033C559F2B}"/>
              </a:ext>
            </a:extLst>
          </p:cNvPr>
          <p:cNvSpPr/>
          <p:nvPr/>
        </p:nvSpPr>
        <p:spPr>
          <a:xfrm>
            <a:off x="7599484" y="2238681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AB7E32-D8BF-4665-BF92-1DEDE7E5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1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20703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08125 -0.4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201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24661 0.05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14778 -0.107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5" y="-53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015 -0.3342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1678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22526 0.126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20495 0.1861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7" y="930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2155 -0.2655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-1328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32435 -0.0761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1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9" grpId="0" animBg="1"/>
      <p:bldP spid="39" grpId="1" animBg="1"/>
      <p:bldP spid="40" grpId="0" animBg="1"/>
      <p:bldP spid="40" grpId="1" animBg="1"/>
      <p:bldP spid="40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53" grpId="0" animBg="1"/>
      <p:bldP spid="53" grpId="1" animBg="1"/>
      <p:bldP spid="55" grpId="0" animBg="1"/>
      <p:bldP spid="55" grpId="1" animBg="1"/>
      <p:bldP spid="58" grpId="0" animBg="1"/>
      <p:bldP spid="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D2C9D3F9-0120-4E27-A2EE-53E0B667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44" y="2131937"/>
            <a:ext cx="2901822" cy="381166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15A06-8E99-4B31-A7A8-5EB0E3F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AAE4-6D07-42FB-9FF3-5D4201F21DE9}" type="datetime4">
              <a:rPr lang="de-DE" smtClean="0"/>
              <a:t>15. Januar 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DDB8E-4920-4873-8EBF-E83FA2A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PPR // Projekt // Blockchain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89EE532-E663-4F7E-9876-5C2B4599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22" y="2309494"/>
            <a:ext cx="776754" cy="118046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E109471-F9C0-4DAE-9B4A-8796F0A9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19" y="3895561"/>
            <a:ext cx="776754" cy="118046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4CC42F-7EF6-449A-AA11-F7F08B57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68" y="4637243"/>
            <a:ext cx="776754" cy="1180468"/>
          </a:xfrm>
          <a:prstGeom prst="rect">
            <a:avLst/>
          </a:prstGeom>
        </p:spPr>
      </p:pic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28D995F-60B5-4998-8283-153120186F5A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7511576" y="2899728"/>
            <a:ext cx="711420" cy="995833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C22B4753-0B31-49AA-BDD1-32533625BC86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7403185" y="4407666"/>
            <a:ext cx="151448" cy="1488174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1CA33C3-AE9A-46EA-940F-CCC3078B40CF}"/>
              </a:ext>
            </a:extLst>
          </p:cNvPr>
          <p:cNvCxnSpPr>
            <a:cxnSpLocks/>
            <a:stCxn id="25" idx="0"/>
            <a:endCxn id="23" idx="1"/>
          </p:cNvCxnSpPr>
          <p:nvPr/>
        </p:nvCxnSpPr>
        <p:spPr>
          <a:xfrm rot="5400000" flipH="1" flipV="1">
            <a:off x="5671876" y="3574298"/>
            <a:ext cx="1737515" cy="38837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765E9C92-ABC2-46EB-A305-011C5DDF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025" y="1447315"/>
            <a:ext cx="776754" cy="1180468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0B124310-51CB-4BE8-9B00-FD92BBB630E8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rot="16200000" flipV="1">
            <a:off x="5795517" y="981812"/>
            <a:ext cx="271945" cy="238342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ACE03716-02E4-461E-8B92-0058072C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03" y="4271795"/>
            <a:ext cx="776754" cy="1180468"/>
          </a:xfrm>
          <a:prstGeom prst="rect">
            <a:avLst/>
          </a:prstGeom>
        </p:spPr>
      </p:pic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B879AF3-A4A8-4085-AAF2-ADA73B345870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rot="10800000">
            <a:off x="3746258" y="4862029"/>
            <a:ext cx="2211811" cy="36544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3FB4F70B-BCA9-46D3-B5E2-99F563140B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2979497" y="2899891"/>
            <a:ext cx="1644012" cy="109979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F80ECFA-0FB8-4578-8D08-5670C277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Synchronization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49157BED-E023-476F-81F2-9465CCEB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301" y="504671"/>
            <a:ext cx="776754" cy="118046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49DE663-828B-43C7-9714-D3030684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545" y="1904515"/>
            <a:ext cx="776754" cy="118046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B3D4455E-DDB9-4F8F-BA37-C4A99CDC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791" y="4271795"/>
            <a:ext cx="776754" cy="1180468"/>
          </a:xfrm>
          <a:prstGeom prst="rect">
            <a:avLst/>
          </a:prstGeom>
        </p:spPr>
      </p:pic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E7DFEDE-D958-464F-8CE5-D4A31921E7E6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7511576" y="1094905"/>
            <a:ext cx="1850725" cy="1804823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71F01C5-E3B2-4369-9211-2CD2771D8B7A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 flipV="1">
            <a:off x="7511576" y="2494749"/>
            <a:ext cx="3532969" cy="40497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B73E9A30-5D0B-4067-AFF6-DC280B35166F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rot="16200000" flipV="1">
            <a:off x="10381184" y="852776"/>
            <a:ext cx="809610" cy="1293867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58AC40E9-9226-45FD-A0D3-B6FE7DB4AB9B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8611373" y="4485795"/>
            <a:ext cx="1656418" cy="37623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1B43081B-1C2D-4ACD-A7E7-F307507AA7B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flipV="1">
            <a:off x="11044545" y="3084983"/>
            <a:ext cx="388377" cy="1777046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Grafik 55" descr="Benutzer">
            <a:extLst>
              <a:ext uri="{FF2B5EF4-FFF2-40B4-BE49-F238E27FC236}">
                <a16:creationId xmlns:a16="http://schemas.microsoft.com/office/drawing/2014/main" id="{022C1E8E-F9D2-46E5-A153-37150E7D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54" y="4288508"/>
            <a:ext cx="1147041" cy="1147041"/>
          </a:xfrm>
          <a:prstGeom prst="rect">
            <a:avLst/>
          </a:prstGeom>
        </p:spPr>
      </p:pic>
      <p:sp>
        <p:nvSpPr>
          <p:cNvPr id="57" name="Rechteck: gefaltete Ecke 56">
            <a:extLst>
              <a:ext uri="{FF2B5EF4-FFF2-40B4-BE49-F238E27FC236}">
                <a16:creationId xmlns:a16="http://schemas.microsoft.com/office/drawing/2014/main" id="{A6269979-61CE-46DF-A9D5-F46558678A1C}"/>
              </a:ext>
            </a:extLst>
          </p:cNvPr>
          <p:cNvSpPr/>
          <p:nvPr/>
        </p:nvSpPr>
        <p:spPr>
          <a:xfrm>
            <a:off x="1334102" y="411358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302CC9F7-A909-4A0B-846B-0DABDD2AF95B}"/>
              </a:ext>
            </a:extLst>
          </p:cNvPr>
          <p:cNvCxnSpPr>
            <a:stCxn id="56" idx="3"/>
            <a:endCxn id="31" idx="1"/>
          </p:cNvCxnSpPr>
          <p:nvPr/>
        </p:nvCxnSpPr>
        <p:spPr>
          <a:xfrm>
            <a:off x="1380095" y="4862029"/>
            <a:ext cx="158940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hteck: gefaltete Ecke 63">
            <a:extLst>
              <a:ext uri="{FF2B5EF4-FFF2-40B4-BE49-F238E27FC236}">
                <a16:creationId xmlns:a16="http://schemas.microsoft.com/office/drawing/2014/main" id="{1F9241B5-5492-4CAD-BB5F-9A3B33C1C396}"/>
              </a:ext>
            </a:extLst>
          </p:cNvPr>
          <p:cNvSpPr/>
          <p:nvPr/>
        </p:nvSpPr>
        <p:spPr>
          <a:xfrm>
            <a:off x="3876281" y="411358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65" name="Rechteck: gefaltete Ecke 64">
            <a:extLst>
              <a:ext uri="{FF2B5EF4-FFF2-40B4-BE49-F238E27FC236}">
                <a16:creationId xmlns:a16="http://schemas.microsoft.com/office/drawing/2014/main" id="{F34CC769-EAAA-4914-BA35-AA4DB6980DEA}"/>
              </a:ext>
            </a:extLst>
          </p:cNvPr>
          <p:cNvSpPr/>
          <p:nvPr/>
        </p:nvSpPr>
        <p:spPr>
          <a:xfrm>
            <a:off x="3876281" y="4119652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66" name="Rechteck: gefaltete Ecke 65">
            <a:extLst>
              <a:ext uri="{FF2B5EF4-FFF2-40B4-BE49-F238E27FC236}">
                <a16:creationId xmlns:a16="http://schemas.microsoft.com/office/drawing/2014/main" id="{CB625383-1A40-4777-81FA-31EC7B22A0D6}"/>
              </a:ext>
            </a:extLst>
          </p:cNvPr>
          <p:cNvSpPr/>
          <p:nvPr/>
        </p:nvSpPr>
        <p:spPr>
          <a:xfrm>
            <a:off x="6779969" y="454415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67" name="Rechteck: gefaltete Ecke 66">
            <a:extLst>
              <a:ext uri="{FF2B5EF4-FFF2-40B4-BE49-F238E27FC236}">
                <a16:creationId xmlns:a16="http://schemas.microsoft.com/office/drawing/2014/main" id="{23128A8A-565A-47E0-B0EA-2D753F52690B}"/>
              </a:ext>
            </a:extLst>
          </p:cNvPr>
          <p:cNvSpPr/>
          <p:nvPr/>
        </p:nvSpPr>
        <p:spPr>
          <a:xfrm>
            <a:off x="4832449" y="1364829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68" name="Rechteck: gefaltete Ecke 67">
            <a:extLst>
              <a:ext uri="{FF2B5EF4-FFF2-40B4-BE49-F238E27FC236}">
                <a16:creationId xmlns:a16="http://schemas.microsoft.com/office/drawing/2014/main" id="{32BA1D45-256A-4E50-BF23-BE23F8F6CCDB}"/>
              </a:ext>
            </a:extLst>
          </p:cNvPr>
          <p:cNvSpPr/>
          <p:nvPr/>
        </p:nvSpPr>
        <p:spPr>
          <a:xfrm>
            <a:off x="7596802" y="2246773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69" name="Rechteck: gefaltete Ecke 68">
            <a:extLst>
              <a:ext uri="{FF2B5EF4-FFF2-40B4-BE49-F238E27FC236}">
                <a16:creationId xmlns:a16="http://schemas.microsoft.com/office/drawing/2014/main" id="{B7D53F7E-BA1C-43F1-B1F7-D56D68F56984}"/>
              </a:ext>
            </a:extLst>
          </p:cNvPr>
          <p:cNvSpPr/>
          <p:nvPr/>
        </p:nvSpPr>
        <p:spPr>
          <a:xfrm>
            <a:off x="6773659" y="4544154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70" name="Rechteck: gefaltete Ecke 69">
            <a:extLst>
              <a:ext uri="{FF2B5EF4-FFF2-40B4-BE49-F238E27FC236}">
                <a16:creationId xmlns:a16="http://schemas.microsoft.com/office/drawing/2014/main" id="{2BDAA055-8ADD-4657-B16D-B9C8BB9C6CE5}"/>
              </a:ext>
            </a:extLst>
          </p:cNvPr>
          <p:cNvSpPr/>
          <p:nvPr/>
        </p:nvSpPr>
        <p:spPr>
          <a:xfrm>
            <a:off x="8708255" y="3818468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71" name="Rechteck: gefaltete Ecke 70">
            <a:extLst>
              <a:ext uri="{FF2B5EF4-FFF2-40B4-BE49-F238E27FC236}">
                <a16:creationId xmlns:a16="http://schemas.microsoft.com/office/drawing/2014/main" id="{61BE85E6-928F-42BB-9BC3-886F1D6DBCD3}"/>
              </a:ext>
            </a:extLst>
          </p:cNvPr>
          <p:cNvSpPr/>
          <p:nvPr/>
        </p:nvSpPr>
        <p:spPr>
          <a:xfrm>
            <a:off x="10250386" y="398318"/>
            <a:ext cx="535603" cy="5603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101101011101101</a:t>
            </a:r>
          </a:p>
        </p:txBody>
      </p:sp>
      <p:sp>
        <p:nvSpPr>
          <p:cNvPr id="72" name="Foliennummernplatzhalter 71">
            <a:extLst>
              <a:ext uri="{FF2B5EF4-FFF2-40B4-BE49-F238E27FC236}">
                <a16:creationId xmlns:a16="http://schemas.microsoft.com/office/drawing/2014/main" id="{C5F43747-7FF6-4A47-91D2-6907C4F0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702A-38C2-451F-BC34-14560AE2AE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2084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23815 0.062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29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7539 -0.413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-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6459 -0.3395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169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22435 0.126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634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0.15443 -0.108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-5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21185 -0.280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86" y="-1402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20156 0.1717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858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05 0.26482 L 0.1069 0.199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4" grpId="0" animBg="1"/>
      <p:bldP spid="64" grpId="1" animBg="1"/>
      <p:bldP spid="64" grpId="2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animBg="1"/>
      <p:bldP spid="70" grpId="1" animBg="1"/>
      <p:bldP spid="71" grpId="0" animBg="1"/>
      <p:bldP spid="7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nutzerdefiniert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739</Words>
  <Application>Microsoft Office PowerPoint</Application>
  <PresentationFormat>Breitbild</PresentationFormat>
  <Paragraphs>234</Paragraphs>
  <Slides>25</Slides>
  <Notes>11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</vt:lpstr>
      <vt:lpstr>Office Theme</vt:lpstr>
      <vt:lpstr>Blockchain</vt:lpstr>
      <vt:lpstr>Inhalt</vt:lpstr>
      <vt:lpstr>Blockchain</vt:lpstr>
      <vt:lpstr>PowerPoint-Präsentation</vt:lpstr>
      <vt:lpstr>PowerPoint-Präsentation</vt:lpstr>
      <vt:lpstr>Architecture</vt:lpstr>
      <vt:lpstr>Peer  Discovery</vt:lpstr>
      <vt:lpstr>Data Synchronization</vt:lpstr>
      <vt:lpstr>Data Synchronization</vt:lpstr>
      <vt:lpstr>Data Synchronization</vt:lpstr>
      <vt:lpstr>Mining &amp; Proof of Work</vt:lpstr>
      <vt:lpstr>PowerPoint-Präsentation</vt:lpstr>
      <vt:lpstr>Block  Synchronization</vt:lpstr>
      <vt:lpstr>Block  Synchronization</vt:lpstr>
      <vt:lpstr>Block Synchronization</vt:lpstr>
      <vt:lpstr>Block Synchronization</vt:lpstr>
      <vt:lpstr>Block Synchronization</vt:lpstr>
      <vt:lpstr>Block Synchronization</vt:lpstr>
      <vt:lpstr>Challenge</vt:lpstr>
      <vt:lpstr>PowerPoint-Präsentation</vt:lpstr>
      <vt:lpstr>Next Steps</vt:lpstr>
      <vt:lpstr>PowerPoint-Präsentation</vt:lpstr>
      <vt:lpstr>Demo</vt:lpstr>
      <vt:lpstr>Vielen Dank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Volker Werling</dc:creator>
  <cp:lastModifiedBy>Volker Werling</cp:lastModifiedBy>
  <cp:revision>3</cp:revision>
  <dcterms:created xsi:type="dcterms:W3CDTF">2019-01-14T19:58:49Z</dcterms:created>
  <dcterms:modified xsi:type="dcterms:W3CDTF">2019-01-15T13:25:37Z</dcterms:modified>
</cp:coreProperties>
</file>