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7" r:id="rId2"/>
    <p:sldId id="258" r:id="rId3"/>
    <p:sldId id="268" r:id="rId4"/>
    <p:sldId id="265" r:id="rId5"/>
    <p:sldId id="264" r:id="rId6"/>
    <p:sldId id="266" r:id="rId7"/>
    <p:sldId id="269" r:id="rId8"/>
    <p:sldId id="267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lker Werling" initials="VW" lastIdx="1" clrIdx="0">
    <p:extLst>
      <p:ext uri="{19B8F6BF-5375-455C-9EA6-DF929625EA0E}">
        <p15:presenceInfo xmlns:p15="http://schemas.microsoft.com/office/powerpoint/2012/main" userId="f174b9445bfc23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C2C"/>
    <a:srgbClr val="FFFFFF"/>
    <a:srgbClr val="262626"/>
    <a:srgbClr val="591201"/>
    <a:srgbClr val="AA35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FA50A-0A85-464B-AA22-9864C2591B67}" v="15" dt="2019-02-08T20:28:4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97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ker Werling" userId="f174b9445bfc23ab" providerId="LiveId" clId="{248FA50A-0A85-464B-AA22-9864C2591B67}"/>
    <pc:docChg chg="undo custSel addSld delSld modSld">
      <pc:chgData name="Volker Werling" userId="f174b9445bfc23ab" providerId="LiveId" clId="{248FA50A-0A85-464B-AA22-9864C2591B67}" dt="2019-02-08T20:51:29.501" v="3596" actId="20577"/>
      <pc:docMkLst>
        <pc:docMk/>
      </pc:docMkLst>
      <pc:sldChg chg="modSp">
        <pc:chgData name="Volker Werling" userId="f174b9445bfc23ab" providerId="LiveId" clId="{248FA50A-0A85-464B-AA22-9864C2591B67}" dt="2019-02-08T19:46:07.654" v="466" actId="404"/>
        <pc:sldMkLst>
          <pc:docMk/>
          <pc:sldMk cId="3286472244" sldId="257"/>
        </pc:sldMkLst>
        <pc:spChg chg="mod">
          <ac:chgData name="Volker Werling" userId="f174b9445bfc23ab" providerId="LiveId" clId="{248FA50A-0A85-464B-AA22-9864C2591B67}" dt="2019-02-08T19:46:07.654" v="466" actId="404"/>
          <ac:spMkLst>
            <pc:docMk/>
            <pc:sldMk cId="3286472244" sldId="257"/>
            <ac:spMk id="2" creationId="{6DC5D8E0-F0CD-4984-BF20-D5EDD6E36D6E}"/>
          </ac:spMkLst>
        </pc:spChg>
      </pc:sldChg>
      <pc:sldChg chg="addSp modSp">
        <pc:chgData name="Volker Werling" userId="f174b9445bfc23ab" providerId="LiveId" clId="{248FA50A-0A85-464B-AA22-9864C2591B67}" dt="2019-02-08T19:54:55.955" v="1760" actId="1076"/>
        <pc:sldMkLst>
          <pc:docMk/>
          <pc:sldMk cId="356779775" sldId="258"/>
        </pc:sldMkLst>
        <pc:spChg chg="mod">
          <ac:chgData name="Volker Werling" userId="f174b9445bfc23ab" providerId="LiveId" clId="{248FA50A-0A85-464B-AA22-9864C2591B67}" dt="2019-02-08T19:42:04.242" v="46" actId="20577"/>
          <ac:spMkLst>
            <pc:docMk/>
            <pc:sldMk cId="356779775" sldId="258"/>
            <ac:spMk id="2" creationId="{2B132874-CF2C-4AF4-A215-B3596367122E}"/>
          </ac:spMkLst>
        </pc:spChg>
        <pc:spChg chg="mod">
          <ac:chgData name="Volker Werling" userId="f174b9445bfc23ab" providerId="LiveId" clId="{248FA50A-0A85-464B-AA22-9864C2591B67}" dt="2019-02-08T19:45:31.075" v="400" actId="20577"/>
          <ac:spMkLst>
            <pc:docMk/>
            <pc:sldMk cId="356779775" sldId="258"/>
            <ac:spMk id="3" creationId="{9BBFECA7-8275-4DFB-87B9-F98D5226B14F}"/>
          </ac:spMkLst>
        </pc:spChg>
        <pc:spChg chg="add mod">
          <ac:chgData name="Volker Werling" userId="f174b9445bfc23ab" providerId="LiveId" clId="{248FA50A-0A85-464B-AA22-9864C2591B67}" dt="2019-02-08T19:54:55.955" v="1760" actId="1076"/>
          <ac:spMkLst>
            <pc:docMk/>
            <pc:sldMk cId="356779775" sldId="258"/>
            <ac:spMk id="8" creationId="{05BC99C0-8B87-4B95-8145-F88564D0C942}"/>
          </ac:spMkLst>
        </pc:spChg>
      </pc:sldChg>
      <pc:sldChg chg="modTransition">
        <pc:chgData name="Volker Werling" userId="f174b9445bfc23ab" providerId="LiveId" clId="{248FA50A-0A85-464B-AA22-9864C2591B67}" dt="2019-02-08T19:36:55.195" v="21"/>
        <pc:sldMkLst>
          <pc:docMk/>
          <pc:sldMk cId="2468096269" sldId="260"/>
        </pc:sldMkLst>
      </pc:sldChg>
      <pc:sldChg chg="del">
        <pc:chgData name="Volker Werling" userId="f174b9445bfc23ab" providerId="LiveId" clId="{248FA50A-0A85-464B-AA22-9864C2591B67}" dt="2019-02-08T19:36:49.166" v="1" actId="2696"/>
        <pc:sldMkLst>
          <pc:docMk/>
          <pc:sldMk cId="868488833" sldId="261"/>
        </pc:sldMkLst>
      </pc:sldChg>
      <pc:sldChg chg="del">
        <pc:chgData name="Volker Werling" userId="f174b9445bfc23ab" providerId="LiveId" clId="{248FA50A-0A85-464B-AA22-9864C2591B67}" dt="2019-02-08T19:36:49.223" v="2" actId="2696"/>
        <pc:sldMkLst>
          <pc:docMk/>
          <pc:sldMk cId="3480868700" sldId="262"/>
        </pc:sldMkLst>
      </pc:sldChg>
      <pc:sldChg chg="modTransition">
        <pc:chgData name="Volker Werling" userId="f174b9445bfc23ab" providerId="LiveId" clId="{248FA50A-0A85-464B-AA22-9864C2591B67}" dt="2019-02-08T19:36:55.195" v="21"/>
        <pc:sldMkLst>
          <pc:docMk/>
          <pc:sldMk cId="1422531237" sldId="263"/>
        </pc:sldMkLst>
      </pc:sldChg>
      <pc:sldChg chg="modSp add">
        <pc:chgData name="Volker Werling" userId="f174b9445bfc23ab" providerId="LiveId" clId="{248FA50A-0A85-464B-AA22-9864C2591B67}" dt="2019-02-08T19:52:14.730" v="1415" actId="20577"/>
        <pc:sldMkLst>
          <pc:docMk/>
          <pc:sldMk cId="1752380498" sldId="264"/>
        </pc:sldMkLst>
        <pc:spChg chg="mod">
          <ac:chgData name="Volker Werling" userId="f174b9445bfc23ab" providerId="LiveId" clId="{248FA50A-0A85-464B-AA22-9864C2591B67}" dt="2019-02-08T19:50:20.903" v="1088" actId="20577"/>
          <ac:spMkLst>
            <pc:docMk/>
            <pc:sldMk cId="1752380498" sldId="264"/>
            <ac:spMk id="2" creationId="{04214735-1656-4232-AE77-2DBF632FCFAC}"/>
          </ac:spMkLst>
        </pc:spChg>
        <pc:spChg chg="mod">
          <ac:chgData name="Volker Werling" userId="f174b9445bfc23ab" providerId="LiveId" clId="{248FA50A-0A85-464B-AA22-9864C2591B67}" dt="2019-02-08T19:52:14.730" v="1415" actId="20577"/>
          <ac:spMkLst>
            <pc:docMk/>
            <pc:sldMk cId="1752380498" sldId="264"/>
            <ac:spMk id="3" creationId="{51FB4AFB-0546-484C-9FFB-7810E45971F3}"/>
          </ac:spMkLst>
        </pc:spChg>
      </pc:sldChg>
      <pc:sldChg chg="del">
        <pc:chgData name="Volker Werling" userId="f174b9445bfc23ab" providerId="LiveId" clId="{248FA50A-0A85-464B-AA22-9864C2591B67}" dt="2019-02-08T19:36:49.304" v="4" actId="2696"/>
        <pc:sldMkLst>
          <pc:docMk/>
          <pc:sldMk cId="3672039338" sldId="264"/>
        </pc:sldMkLst>
      </pc:sldChg>
      <pc:sldChg chg="del">
        <pc:chgData name="Volker Werling" userId="f174b9445bfc23ab" providerId="LiveId" clId="{248FA50A-0A85-464B-AA22-9864C2591B67}" dt="2019-02-08T19:36:49.362" v="6" actId="2696"/>
        <pc:sldMkLst>
          <pc:docMk/>
          <pc:sldMk cId="886162634" sldId="265"/>
        </pc:sldMkLst>
      </pc:sldChg>
      <pc:sldChg chg="modSp add">
        <pc:chgData name="Volker Werling" userId="f174b9445bfc23ab" providerId="LiveId" clId="{248FA50A-0A85-464B-AA22-9864C2591B67}" dt="2019-02-08T19:50:08.664" v="1069" actId="404"/>
        <pc:sldMkLst>
          <pc:docMk/>
          <pc:sldMk cId="996857550" sldId="265"/>
        </pc:sldMkLst>
        <pc:spChg chg="mod">
          <ac:chgData name="Volker Werling" userId="f174b9445bfc23ab" providerId="LiveId" clId="{248FA50A-0A85-464B-AA22-9864C2591B67}" dt="2019-02-08T19:47:36.249" v="622" actId="20577"/>
          <ac:spMkLst>
            <pc:docMk/>
            <pc:sldMk cId="996857550" sldId="265"/>
            <ac:spMk id="2" creationId="{6FEE1A1B-F4BD-4A5B-82AC-8FBF40FDB494}"/>
          </ac:spMkLst>
        </pc:spChg>
        <pc:spChg chg="mod">
          <ac:chgData name="Volker Werling" userId="f174b9445bfc23ab" providerId="LiveId" clId="{248FA50A-0A85-464B-AA22-9864C2591B67}" dt="2019-02-08T19:50:08.664" v="1069" actId="404"/>
          <ac:spMkLst>
            <pc:docMk/>
            <pc:sldMk cId="996857550" sldId="265"/>
            <ac:spMk id="3" creationId="{5A4A5ED0-13FA-4D48-924B-00FD69E6D737}"/>
          </ac:spMkLst>
        </pc:spChg>
      </pc:sldChg>
      <pc:sldChg chg="del">
        <pc:chgData name="Volker Werling" userId="f174b9445bfc23ab" providerId="LiveId" clId="{248FA50A-0A85-464B-AA22-9864C2591B67}" dt="2019-02-08T19:36:49.514" v="13" actId="2696"/>
        <pc:sldMkLst>
          <pc:docMk/>
          <pc:sldMk cId="600770048" sldId="266"/>
        </pc:sldMkLst>
      </pc:sldChg>
      <pc:sldChg chg="addSp modSp add">
        <pc:chgData name="Volker Werling" userId="f174b9445bfc23ab" providerId="LiveId" clId="{248FA50A-0A85-464B-AA22-9864C2591B67}" dt="2019-02-08T20:29:12.625" v="2621" actId="20577"/>
        <pc:sldMkLst>
          <pc:docMk/>
          <pc:sldMk cId="833337864" sldId="266"/>
        </pc:sldMkLst>
        <pc:spChg chg="mod">
          <ac:chgData name="Volker Werling" userId="f174b9445bfc23ab" providerId="LiveId" clId="{248FA50A-0A85-464B-AA22-9864C2591B67}" dt="2019-02-08T20:29:12.625" v="2621" actId="20577"/>
          <ac:spMkLst>
            <pc:docMk/>
            <pc:sldMk cId="833337864" sldId="266"/>
            <ac:spMk id="2" creationId="{0EBB1BA1-32C4-46AE-BF93-BB7A147FE423}"/>
          </ac:spMkLst>
        </pc:spChg>
        <pc:spChg chg="mod">
          <ac:chgData name="Volker Werling" userId="f174b9445bfc23ab" providerId="LiveId" clId="{248FA50A-0A85-464B-AA22-9864C2591B67}" dt="2019-02-08T20:23:07.451" v="1945" actId="20577"/>
          <ac:spMkLst>
            <pc:docMk/>
            <pc:sldMk cId="833337864" sldId="266"/>
            <ac:spMk id="3" creationId="{EA4C7927-41F6-4210-B5A1-331F27C30F50}"/>
          </ac:spMkLst>
        </pc:spChg>
        <pc:spChg chg="add mod">
          <ac:chgData name="Volker Werling" userId="f174b9445bfc23ab" providerId="LiveId" clId="{248FA50A-0A85-464B-AA22-9864C2591B67}" dt="2019-02-08T20:21:59.139" v="1844" actId="1076"/>
          <ac:spMkLst>
            <pc:docMk/>
            <pc:sldMk cId="833337864" sldId="266"/>
            <ac:spMk id="7" creationId="{E39F6646-8D44-47F5-BA3A-BEDD17D45B8E}"/>
          </ac:spMkLst>
        </pc:spChg>
      </pc:sldChg>
      <pc:sldChg chg="del">
        <pc:chgData name="Volker Werling" userId="f174b9445bfc23ab" providerId="LiveId" clId="{248FA50A-0A85-464B-AA22-9864C2591B67}" dt="2019-02-08T19:36:49.570" v="16" actId="2696"/>
        <pc:sldMkLst>
          <pc:docMk/>
          <pc:sldMk cId="630663710" sldId="267"/>
        </pc:sldMkLst>
      </pc:sldChg>
      <pc:sldChg chg="modSp add">
        <pc:chgData name="Volker Werling" userId="f174b9445bfc23ab" providerId="LiveId" clId="{248FA50A-0A85-464B-AA22-9864C2591B67}" dt="2019-02-08T20:51:29.501" v="3596" actId="20577"/>
        <pc:sldMkLst>
          <pc:docMk/>
          <pc:sldMk cId="2985678532" sldId="267"/>
        </pc:sldMkLst>
        <pc:spChg chg="mod">
          <ac:chgData name="Volker Werling" userId="f174b9445bfc23ab" providerId="LiveId" clId="{248FA50A-0A85-464B-AA22-9864C2591B67}" dt="2019-02-08T20:24:14.739" v="1983" actId="20577"/>
          <ac:spMkLst>
            <pc:docMk/>
            <pc:sldMk cId="2985678532" sldId="267"/>
            <ac:spMk id="2" creationId="{FFB9EE83-2EA1-4404-8668-0652E882DC25}"/>
          </ac:spMkLst>
        </pc:spChg>
        <pc:spChg chg="mod">
          <ac:chgData name="Volker Werling" userId="f174b9445bfc23ab" providerId="LiveId" clId="{248FA50A-0A85-464B-AA22-9864C2591B67}" dt="2019-02-08T20:51:29.501" v="3596" actId="20577"/>
          <ac:spMkLst>
            <pc:docMk/>
            <pc:sldMk cId="2985678532" sldId="267"/>
            <ac:spMk id="3" creationId="{566BBF86-1FBB-4C52-8449-0C4AF6E77BF5}"/>
          </ac:spMkLst>
        </pc:spChg>
      </pc:sldChg>
      <pc:sldChg chg="del">
        <pc:chgData name="Volker Werling" userId="f174b9445bfc23ab" providerId="LiveId" clId="{248FA50A-0A85-464B-AA22-9864C2591B67}" dt="2019-02-08T19:36:49.395" v="8" actId="2696"/>
        <pc:sldMkLst>
          <pc:docMk/>
          <pc:sldMk cId="1387309051" sldId="268"/>
        </pc:sldMkLst>
      </pc:sldChg>
      <pc:sldChg chg="modSp add">
        <pc:chgData name="Volker Werling" userId="f174b9445bfc23ab" providerId="LiveId" clId="{248FA50A-0A85-464B-AA22-9864C2591B67}" dt="2019-02-08T20:27:15.818" v="2419" actId="403"/>
        <pc:sldMkLst>
          <pc:docMk/>
          <pc:sldMk cId="2610802929" sldId="268"/>
        </pc:sldMkLst>
        <pc:spChg chg="mod">
          <ac:chgData name="Volker Werling" userId="f174b9445bfc23ab" providerId="LiveId" clId="{248FA50A-0A85-464B-AA22-9864C2591B67}" dt="2019-02-08T20:24:46.853" v="2058"/>
          <ac:spMkLst>
            <pc:docMk/>
            <pc:sldMk cId="2610802929" sldId="268"/>
            <ac:spMk id="2" creationId="{AE60C80C-1090-457B-8DB9-7ADBCB244AD5}"/>
          </ac:spMkLst>
        </pc:spChg>
        <pc:spChg chg="mod">
          <ac:chgData name="Volker Werling" userId="f174b9445bfc23ab" providerId="LiveId" clId="{248FA50A-0A85-464B-AA22-9864C2591B67}" dt="2019-02-08T20:27:15.818" v="2419" actId="403"/>
          <ac:spMkLst>
            <pc:docMk/>
            <pc:sldMk cId="2610802929" sldId="268"/>
            <ac:spMk id="3" creationId="{155B36C6-458A-45C8-B52E-1FB5C719A894}"/>
          </ac:spMkLst>
        </pc:spChg>
      </pc:sldChg>
      <pc:sldChg chg="modSp add">
        <pc:chgData name="Volker Werling" userId="f174b9445bfc23ab" providerId="LiveId" clId="{248FA50A-0A85-464B-AA22-9864C2591B67}" dt="2019-02-08T20:50:21.306" v="3426" actId="20577"/>
        <pc:sldMkLst>
          <pc:docMk/>
          <pc:sldMk cId="299569012" sldId="269"/>
        </pc:sldMkLst>
        <pc:spChg chg="mod">
          <ac:chgData name="Volker Werling" userId="f174b9445bfc23ab" providerId="LiveId" clId="{248FA50A-0A85-464B-AA22-9864C2591B67}" dt="2019-02-08T20:28:57.557" v="2588" actId="20577"/>
          <ac:spMkLst>
            <pc:docMk/>
            <pc:sldMk cId="299569012" sldId="269"/>
            <ac:spMk id="2" creationId="{64BD3E26-EE96-4AC6-9BC5-6D0C5E954901}"/>
          </ac:spMkLst>
        </pc:spChg>
        <pc:spChg chg="mod">
          <ac:chgData name="Volker Werling" userId="f174b9445bfc23ab" providerId="LiveId" clId="{248FA50A-0A85-464B-AA22-9864C2591B67}" dt="2019-02-08T20:50:21.306" v="3426" actId="20577"/>
          <ac:spMkLst>
            <pc:docMk/>
            <pc:sldMk cId="299569012" sldId="269"/>
            <ac:spMk id="3" creationId="{8F8C7562-2A0E-4850-8D1A-E3981563F97F}"/>
          </ac:spMkLst>
        </pc:spChg>
      </pc:sldChg>
      <pc:sldChg chg="del">
        <pc:chgData name="Volker Werling" userId="f174b9445bfc23ab" providerId="LiveId" clId="{248FA50A-0A85-464B-AA22-9864C2591B67}" dt="2019-02-08T19:36:49.413" v="9" actId="2696"/>
        <pc:sldMkLst>
          <pc:docMk/>
          <pc:sldMk cId="802032441" sldId="269"/>
        </pc:sldMkLst>
      </pc:sldChg>
      <pc:sldChg chg="del">
        <pc:chgData name="Volker Werling" userId="f174b9445bfc23ab" providerId="LiveId" clId="{248FA50A-0A85-464B-AA22-9864C2591B67}" dt="2019-02-08T19:36:49.265" v="3" actId="2696"/>
        <pc:sldMkLst>
          <pc:docMk/>
          <pc:sldMk cId="1742311778" sldId="270"/>
        </pc:sldMkLst>
      </pc:sldChg>
      <pc:sldChg chg="del">
        <pc:chgData name="Volker Werling" userId="f174b9445bfc23ab" providerId="LiveId" clId="{248FA50A-0A85-464B-AA22-9864C2591B67}" dt="2019-02-08T19:36:49.624" v="19" actId="2696"/>
        <pc:sldMkLst>
          <pc:docMk/>
          <pc:sldMk cId="3765593014" sldId="272"/>
        </pc:sldMkLst>
      </pc:sldChg>
      <pc:sldChg chg="del">
        <pc:chgData name="Volker Werling" userId="f174b9445bfc23ab" providerId="LiveId" clId="{248FA50A-0A85-464B-AA22-9864C2591B67}" dt="2019-02-08T19:36:49.341" v="5" actId="2696"/>
        <pc:sldMkLst>
          <pc:docMk/>
          <pc:sldMk cId="1421910466" sldId="274"/>
        </pc:sldMkLst>
      </pc:sldChg>
      <pc:sldChg chg="del">
        <pc:chgData name="Volker Werling" userId="f174b9445bfc23ab" providerId="LiveId" clId="{248FA50A-0A85-464B-AA22-9864C2591B67}" dt="2019-02-08T19:36:49.437" v="10" actId="2696"/>
        <pc:sldMkLst>
          <pc:docMk/>
          <pc:sldMk cId="1994890544" sldId="275"/>
        </pc:sldMkLst>
      </pc:sldChg>
      <pc:sldChg chg="del">
        <pc:chgData name="Volker Werling" userId="f174b9445bfc23ab" providerId="LiveId" clId="{248FA50A-0A85-464B-AA22-9864C2591B67}" dt="2019-02-08T19:36:49.498" v="12" actId="2696"/>
        <pc:sldMkLst>
          <pc:docMk/>
          <pc:sldMk cId="1362103283" sldId="276"/>
        </pc:sldMkLst>
      </pc:sldChg>
      <pc:sldChg chg="del">
        <pc:chgData name="Volker Werling" userId="f174b9445bfc23ab" providerId="LiveId" clId="{248FA50A-0A85-464B-AA22-9864C2591B67}" dt="2019-02-08T19:36:49.532" v="14" actId="2696"/>
        <pc:sldMkLst>
          <pc:docMk/>
          <pc:sldMk cId="3001127802" sldId="277"/>
        </pc:sldMkLst>
      </pc:sldChg>
      <pc:sldChg chg="del">
        <pc:chgData name="Volker Werling" userId="f174b9445bfc23ab" providerId="LiveId" clId="{248FA50A-0A85-464B-AA22-9864C2591B67}" dt="2019-02-08T19:36:49.549" v="15" actId="2696"/>
        <pc:sldMkLst>
          <pc:docMk/>
          <pc:sldMk cId="512184237" sldId="278"/>
        </pc:sldMkLst>
      </pc:sldChg>
      <pc:sldChg chg="del">
        <pc:chgData name="Volker Werling" userId="f174b9445bfc23ab" providerId="LiveId" clId="{248FA50A-0A85-464B-AA22-9864C2591B67}" dt="2019-02-08T19:36:49.586" v="17" actId="2696"/>
        <pc:sldMkLst>
          <pc:docMk/>
          <pc:sldMk cId="3960178074" sldId="279"/>
        </pc:sldMkLst>
      </pc:sldChg>
      <pc:sldChg chg="del">
        <pc:chgData name="Volker Werling" userId="f174b9445bfc23ab" providerId="LiveId" clId="{248FA50A-0A85-464B-AA22-9864C2591B67}" dt="2019-02-08T19:36:49.141" v="0" actId="2696"/>
        <pc:sldMkLst>
          <pc:docMk/>
          <pc:sldMk cId="1758771255" sldId="281"/>
        </pc:sldMkLst>
      </pc:sldChg>
      <pc:sldChg chg="del">
        <pc:chgData name="Volker Werling" userId="f174b9445bfc23ab" providerId="LiveId" clId="{248FA50A-0A85-464B-AA22-9864C2591B67}" dt="2019-02-08T19:36:49.656" v="20" actId="2696"/>
        <pc:sldMkLst>
          <pc:docMk/>
          <pc:sldMk cId="4128942894" sldId="282"/>
        </pc:sldMkLst>
      </pc:sldChg>
      <pc:sldChg chg="del">
        <pc:chgData name="Volker Werling" userId="f174b9445bfc23ab" providerId="LiveId" clId="{248FA50A-0A85-464B-AA22-9864C2591B67}" dt="2019-02-08T19:36:49.459" v="11" actId="2696"/>
        <pc:sldMkLst>
          <pc:docMk/>
          <pc:sldMk cId="932875963" sldId="283"/>
        </pc:sldMkLst>
      </pc:sldChg>
      <pc:sldChg chg="del">
        <pc:chgData name="Volker Werling" userId="f174b9445bfc23ab" providerId="LiveId" clId="{248FA50A-0A85-464B-AA22-9864C2591B67}" dt="2019-02-08T19:36:49.598" v="18" actId="2696"/>
        <pc:sldMkLst>
          <pc:docMk/>
          <pc:sldMk cId="988409705" sldId="284"/>
        </pc:sldMkLst>
      </pc:sldChg>
      <pc:sldChg chg="del">
        <pc:chgData name="Volker Werling" userId="f174b9445bfc23ab" providerId="LiveId" clId="{248FA50A-0A85-464B-AA22-9864C2591B67}" dt="2019-02-08T19:36:49.379" v="7" actId="2696"/>
        <pc:sldMkLst>
          <pc:docMk/>
          <pc:sldMk cId="383936412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4A63-0B3D-4036-BC31-9D42269AA5FB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280F-DFFC-4A18-9560-034F3AEBE2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Siehe Folie…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Ledger - Bestandsbuch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 Verteilter, dezentraler Ledger … der Daten öffentlich im Netzwerk speichert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Blockchain und somit die Daten in der Blockchain werden verteilt gespeichert,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außerdem öffentlich und durch jeden einsehbar.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Ganze ist also hochtransparent.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Dezentral, da jeder am Netzwerk teilnehmen kann.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Daten werden in Blöcken gespeichert, daher Blockchain, welche miteinander verkettet sind.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Verkettung erfolgt über Hashes.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 kryptografisches Rätsel sorgt dafür, dass nicht beliebige konkurrierende Blöcke entstehen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3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5C9-88D5-4AA2-A94C-26911A19638A}" type="datetime4">
              <a:rPr lang="de-DE" smtClean="0"/>
              <a:t>8. Februar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6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77F8-F130-429C-A8C2-A97AAF146FC6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4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E83-F221-4AE7-915D-CBA714AFBDD8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AB27-9C7A-4061-87AB-F062DA3105D1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FBB6-0A54-4606-A0AD-E3528C34849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F4A-CF8E-492C-9B31-CCCB447D55F0}" type="datetime4">
              <a:rPr lang="de-DE" smtClean="0"/>
              <a:t>8. Februar 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F84-61D7-4782-948F-BDC2320E3C87}" type="datetime4">
              <a:rPr lang="de-DE" smtClean="0"/>
              <a:t>8. Februar 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920-4D89-4D04-8A39-2E5C7EE11305}" type="datetime4">
              <a:rPr lang="de-DE" smtClean="0"/>
              <a:t>8. Februar 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4F9A-9991-48F2-BAB6-40D8A4704696}" type="datetime4">
              <a:rPr lang="de-DE" smtClean="0"/>
              <a:t>8. Februar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4572-7815-4EC2-A15B-FE56DF83A1A6}" type="datetime4">
              <a:rPr lang="de-DE" smtClean="0"/>
              <a:t>8. Februar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lumOff val="15000"/>
              </a:schemeClr>
            </a:gs>
            <a:gs pos="46000">
              <a:schemeClr val="bg1">
                <a:lumMod val="85000"/>
                <a:lumOff val="1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D5C2-8024-405A-886A-51C6FDEB947A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52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5D8E0-F0CD-4984-BF20-D5EDD6E3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Blockchain</a:t>
            </a:r>
            <a:br>
              <a:rPr lang="de-DE" dirty="0"/>
            </a:br>
            <a:r>
              <a:rPr lang="de-DE" sz="2800" dirty="0"/>
              <a:t>Volker Werling, 1714549, PPR WS2018/2019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21ECE-E394-4B1E-A1DC-555867E7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283-B906-4368-B083-0257DE80B813}" type="datetime4">
              <a:rPr lang="de-DE" smtClean="0"/>
              <a:t>8. Februar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6BD41-0BA9-4662-9BD5-20FB7E3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097C4-A7D4-4252-845A-933EF39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7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0F74-0DD4-441C-8589-2A87D04E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9"/>
            <a:ext cx="10515600" cy="21675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600" dirty="0"/>
              <a:t>Eine Blockchain ist ein verteiltes und dezentrales Ledger, in dem Daten gespeichert werden, die öffentlich von allen Knoten des Netzwerks geteilt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00DC8-8E2D-47DE-95FA-788BF5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05B7-8DA0-46EB-B015-7D524512E71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F2B4C-9152-4784-BF33-9562D94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8A7AF380-DD1D-4397-9B30-0C2909131F57}"/>
              </a:ext>
            </a:extLst>
          </p:cNvPr>
          <p:cNvSpPr/>
          <p:nvPr/>
        </p:nvSpPr>
        <p:spPr>
          <a:xfrm>
            <a:off x="-1562102" y="4924519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F7F366E8-B229-4FE0-B688-54107ECC5808}"/>
              </a:ext>
            </a:extLst>
          </p:cNvPr>
          <p:cNvSpPr/>
          <p:nvPr/>
        </p:nvSpPr>
        <p:spPr>
          <a:xfrm>
            <a:off x="513754" y="4924518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1E435EDA-5FA9-4235-BD47-77BF8DD2E2C3}"/>
              </a:ext>
            </a:extLst>
          </p:cNvPr>
          <p:cNvSpPr/>
          <p:nvPr/>
        </p:nvSpPr>
        <p:spPr>
          <a:xfrm>
            <a:off x="2590549" y="4924514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1659E6BC-FA0F-4A0C-853F-1BD5DEAD17D4}"/>
              </a:ext>
            </a:extLst>
          </p:cNvPr>
          <p:cNvSpPr/>
          <p:nvPr/>
        </p:nvSpPr>
        <p:spPr>
          <a:xfrm>
            <a:off x="4672638" y="4924512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FA57CB-0EA0-4F1B-A2C8-6896295BB780}"/>
              </a:ext>
            </a:extLst>
          </p:cNvPr>
          <p:cNvCxnSpPr>
            <a:cxnSpLocks/>
          </p:cNvCxnSpPr>
          <p:nvPr/>
        </p:nvCxnSpPr>
        <p:spPr>
          <a:xfrm flipH="1">
            <a:off x="-596174" y="5459410"/>
            <a:ext cx="465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CBCFE2-8CEB-4DA0-9800-BF43090C8467}"/>
              </a:ext>
            </a:extLst>
          </p:cNvPr>
          <p:cNvCxnSpPr>
            <a:cxnSpLocks/>
          </p:cNvCxnSpPr>
          <p:nvPr/>
        </p:nvCxnSpPr>
        <p:spPr>
          <a:xfrm flipH="1">
            <a:off x="3565765" y="5462896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Würfel 14">
            <a:extLst>
              <a:ext uri="{FF2B5EF4-FFF2-40B4-BE49-F238E27FC236}">
                <a16:creationId xmlns:a16="http://schemas.microsoft.com/office/drawing/2014/main" id="{86DF3624-4EF5-4700-897D-BFA15C00E176}"/>
              </a:ext>
            </a:extLst>
          </p:cNvPr>
          <p:cNvSpPr/>
          <p:nvPr/>
        </p:nvSpPr>
        <p:spPr>
          <a:xfrm>
            <a:off x="6738910" y="4924512"/>
            <a:ext cx="1101433" cy="1069791"/>
          </a:xfrm>
          <a:prstGeom prst="cub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CE866FE-507D-4FE5-AB33-3A38027D6C03}"/>
              </a:ext>
            </a:extLst>
          </p:cNvPr>
          <p:cNvCxnSpPr>
            <a:cxnSpLocks/>
          </p:cNvCxnSpPr>
          <p:nvPr/>
        </p:nvCxnSpPr>
        <p:spPr>
          <a:xfrm flipH="1">
            <a:off x="5637477" y="5459407"/>
            <a:ext cx="1101433" cy="0"/>
          </a:xfrm>
          <a:prstGeom prst="straightConnector1">
            <a:avLst/>
          </a:prstGeom>
          <a:ln w="38100">
            <a:solidFill>
              <a:srgbClr val="000000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C1F85D-230E-40BB-AFE3-0EA921B05482}"/>
              </a:ext>
            </a:extLst>
          </p:cNvPr>
          <p:cNvCxnSpPr>
            <a:cxnSpLocks/>
          </p:cNvCxnSpPr>
          <p:nvPr/>
        </p:nvCxnSpPr>
        <p:spPr>
          <a:xfrm flipH="1">
            <a:off x="1484265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A9A2030-7DDD-4FB2-8A4E-88AF8B74A3DF}"/>
              </a:ext>
            </a:extLst>
          </p:cNvPr>
          <p:cNvCxnSpPr>
            <a:cxnSpLocks/>
          </p:cNvCxnSpPr>
          <p:nvPr/>
        </p:nvCxnSpPr>
        <p:spPr>
          <a:xfrm flipH="1">
            <a:off x="-587963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A6B923C-2A79-4977-986A-989A4AE135B6}"/>
              </a:ext>
            </a:extLst>
          </p:cNvPr>
          <p:cNvSpPr/>
          <p:nvPr/>
        </p:nvSpPr>
        <p:spPr>
          <a:xfrm>
            <a:off x="-432580" y="51516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e3b0c4…</a:t>
            </a:r>
            <a:endParaRPr lang="de-DE" sz="1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FC4512-0A2A-4C41-BC6A-AA14A1BEEB35}"/>
              </a:ext>
            </a:extLst>
          </p:cNvPr>
          <p:cNvSpPr/>
          <p:nvPr/>
        </p:nvSpPr>
        <p:spPr>
          <a:xfrm>
            <a:off x="1645562" y="5151628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afbf4c…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1BB860-0772-404C-9A10-2C8FC95B17D1}"/>
              </a:ext>
            </a:extLst>
          </p:cNvPr>
          <p:cNvSpPr/>
          <p:nvPr/>
        </p:nvSpPr>
        <p:spPr>
          <a:xfrm>
            <a:off x="3753563" y="5151627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ae41e4…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3C3F927-2C4D-464C-A147-CFBF5EE20CC5}"/>
              </a:ext>
            </a:extLst>
          </p:cNvPr>
          <p:cNvSpPr/>
          <p:nvPr/>
        </p:nvSpPr>
        <p:spPr>
          <a:xfrm>
            <a:off x="5809509" y="5124495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a49599…</a:t>
            </a:r>
            <a:endParaRPr lang="de-DE" sz="1400" dirty="0"/>
          </a:p>
        </p:txBody>
      </p:sp>
      <p:sp>
        <p:nvSpPr>
          <p:cNvPr id="31" name="Flussdiagramm: Manuelle Verarbeitung 30">
            <a:extLst>
              <a:ext uri="{FF2B5EF4-FFF2-40B4-BE49-F238E27FC236}">
                <a16:creationId xmlns:a16="http://schemas.microsoft.com/office/drawing/2014/main" id="{A62D5B8C-E102-40DA-A06A-964626A1DC62}"/>
              </a:ext>
            </a:extLst>
          </p:cNvPr>
          <p:cNvSpPr/>
          <p:nvPr/>
        </p:nvSpPr>
        <p:spPr>
          <a:xfrm>
            <a:off x="6631940" y="4142873"/>
            <a:ext cx="1348740" cy="893453"/>
          </a:xfrm>
          <a:prstGeom prst="flowChartManualOperat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10FB4B9-78F0-4943-93B9-0175B91A18FC}"/>
              </a:ext>
            </a:extLst>
          </p:cNvPr>
          <p:cNvSpPr/>
          <p:nvPr/>
        </p:nvSpPr>
        <p:spPr>
          <a:xfrm>
            <a:off x="6667500" y="3875055"/>
            <a:ext cx="1285240" cy="3077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C9B5CD-8BAB-4AC2-9840-5CDC28CF4EB9}"/>
              </a:ext>
            </a:extLst>
          </p:cNvPr>
          <p:cNvSpPr/>
          <p:nvPr/>
        </p:nvSpPr>
        <p:spPr>
          <a:xfrm>
            <a:off x="6915780" y="5011325"/>
            <a:ext cx="778515" cy="61150"/>
          </a:xfrm>
          <a:prstGeom prst="rect">
            <a:avLst/>
          </a:prstGeom>
          <a:solidFill>
            <a:srgbClr val="743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C89DF2AF-729A-412B-B0A2-DD0D7B66710A}"/>
              </a:ext>
            </a:extLst>
          </p:cNvPr>
          <p:cNvSpPr/>
          <p:nvPr/>
        </p:nvSpPr>
        <p:spPr>
          <a:xfrm>
            <a:off x="6631940" y="3826560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3E0FA1D0-CA49-4182-B684-88A722730664}"/>
              </a:ext>
            </a:extLst>
          </p:cNvPr>
          <p:cNvSpPr/>
          <p:nvPr/>
        </p:nvSpPr>
        <p:spPr>
          <a:xfrm>
            <a:off x="7376160" y="400655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E4B3204F-08F8-471B-817D-18260944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32874-CF2C-4AF4-A215-B359636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FECA7-8275-4DFB-87B9-F98D5226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Bei allen gleich: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Pro </a:t>
            </a:r>
            <a:r>
              <a:rPr lang="de-DE" sz="2000" dirty="0" err="1"/>
              <a:t>Node</a:t>
            </a:r>
            <a:r>
              <a:rPr lang="de-DE" sz="2000" dirty="0"/>
              <a:t> eine CPU-Ratio von 0,25 (via </a:t>
            </a:r>
            <a:r>
              <a:rPr lang="de-DE" sz="2000" dirty="0" err="1">
                <a:latin typeface="Consolas" panose="020B0609020204030204" pitchFamily="49" charset="0"/>
              </a:rPr>
              <a:t>docker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stack</a:t>
            </a:r>
            <a:r>
              <a:rPr lang="de-DE" sz="20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Pro </a:t>
            </a:r>
            <a:r>
              <a:rPr lang="de-DE" sz="2000" dirty="0" err="1"/>
              <a:t>Node</a:t>
            </a:r>
            <a:r>
              <a:rPr lang="de-DE" sz="2000" dirty="0"/>
              <a:t> 2 Threads zum Mining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Testsystem: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I7-7700K@4,40GHz – 8 Cores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Es werden jeweils die Topologie, Anzahl der Teilnehmer und die Mining-Rate variiert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6E193-914D-42A5-9E1A-A51E547C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D6E1-0285-4037-9276-E372E618AA72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626A4-4AEB-4DC3-AD98-88237FAF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PPR // </a:t>
            </a:r>
            <a:r>
              <a:rPr lang="de-DE" dirty="0"/>
              <a:t>Projekt</a:t>
            </a:r>
            <a:r>
              <a:rPr lang="en-GB" dirty="0"/>
              <a:t> // Blockchain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37184-656A-484C-BD92-50EA7D1D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</a:t>
            </a:fld>
            <a:endParaRPr lang="en-GB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05BC99C0-8B87-4B95-8145-F88564D0C942}"/>
              </a:ext>
            </a:extLst>
          </p:cNvPr>
          <p:cNvSpPr/>
          <p:nvPr/>
        </p:nvSpPr>
        <p:spPr>
          <a:xfrm>
            <a:off x="6297642" y="3059644"/>
            <a:ext cx="5137274" cy="159101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Rechnerisch 4*0,25 + 8*0,25 = 3 von 8 Cores verwendet. Zunächst wird diese Auslastung als Basis verwendet. Ein initialer Test unter Verwendung aller Cores führte zu keinem stabilen System (Docker Stack immer wieder </a:t>
            </a:r>
            <a:r>
              <a:rPr lang="de-DE" sz="1600" dirty="0" err="1"/>
              <a:t>kolabiert</a:t>
            </a:r>
            <a:r>
              <a:rPr lang="de-D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C80C-1090-457B-8DB9-7ADBCB24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B36C6-458A-45C8-B52E-1FB5C719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auf den Knoten gespeicherte Blockchain kann mittels</a:t>
            </a:r>
            <a:br>
              <a:rPr lang="de-DE" dirty="0"/>
            </a:br>
            <a:br>
              <a:rPr lang="de-DE" dirty="0"/>
            </a:br>
            <a:r>
              <a:rPr lang="de-DE" dirty="0">
                <a:latin typeface="Consolas" panose="020B0609020204030204" pitchFamily="49" charset="0"/>
              </a:rPr>
              <a:t>GET http://&lt;host&gt;:&lt;port&gt;/blocks</a:t>
            </a:r>
            <a:r>
              <a:rPr lang="de-DE" dirty="0"/>
              <a:t> abgerufen werden.</a:t>
            </a:r>
            <a:br>
              <a:rPr lang="de-DE" dirty="0"/>
            </a:br>
            <a:br>
              <a:rPr lang="de-DE" dirty="0"/>
            </a:br>
            <a:r>
              <a:rPr lang="de-DE" sz="2400" dirty="0" err="1"/>
              <a:t>bpsw</a:t>
            </a:r>
            <a:r>
              <a:rPr lang="de-DE" sz="2400" dirty="0"/>
              <a:t>. </a:t>
            </a:r>
            <a:r>
              <a:rPr lang="de-DE" sz="2400" dirty="0">
                <a:latin typeface="Consolas" panose="020B0609020204030204" pitchFamily="49" charset="0"/>
              </a:rPr>
              <a:t>GET http://node-b02-n03:5203/blocks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Die Ports sind den </a:t>
            </a:r>
            <a:r>
              <a:rPr lang="de-DE" dirty="0" err="1">
                <a:latin typeface="Consolas" panose="020B0609020204030204" pitchFamily="49" charset="0"/>
              </a:rPr>
              <a:t>docker-compose.yaml</a:t>
            </a:r>
            <a:r>
              <a:rPr lang="de-DE" dirty="0" err="1"/>
              <a:t>s</a:t>
            </a:r>
            <a:r>
              <a:rPr lang="de-DE" dirty="0"/>
              <a:t> zu entnehmen.</a:t>
            </a:r>
          </a:p>
          <a:p>
            <a:r>
              <a:rPr lang="de-DE" dirty="0"/>
              <a:t>&lt;host&gt; entspricht dem Docker </a:t>
            </a:r>
            <a:r>
              <a:rPr lang="de-DE" dirty="0" err="1"/>
              <a:t>Swarm</a:t>
            </a:r>
            <a:r>
              <a:rPr lang="de-DE" dirty="0"/>
              <a:t> Manager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0C322-45C7-4C6E-AF5C-0BD2E241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14CE-EDEA-4410-B27A-1B4E28A8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6DE2E-C22D-4A10-BEA5-9B33F62B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E1A1B-F4BD-4A5B-82AC-8FBF40FD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 zur Umsetzung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A5ED0-13FA-4D48-924B-00FD69E6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BootNodes</a:t>
            </a:r>
            <a:r>
              <a:rPr lang="de-DE" sz="2400" dirty="0"/>
              <a:t> speichern </a:t>
            </a:r>
            <a:r>
              <a:rPr lang="de-DE" sz="2400" dirty="0" err="1"/>
              <a:t>BlockChain</a:t>
            </a:r>
            <a:endParaRPr lang="de-DE" sz="2400" dirty="0"/>
          </a:p>
          <a:p>
            <a:r>
              <a:rPr lang="de-DE" sz="2400" dirty="0" err="1"/>
              <a:t>BootNodes</a:t>
            </a:r>
            <a:r>
              <a:rPr lang="de-DE" sz="2400" dirty="0"/>
              <a:t> propagieren Peers (andere Nodes) und neue </a:t>
            </a:r>
            <a:r>
              <a:rPr lang="de-DE" sz="2400" dirty="0" err="1"/>
              <a:t>BlockChains</a:t>
            </a:r>
            <a:r>
              <a:rPr lang="de-DE" sz="2400" dirty="0"/>
              <a:t> durchs Netz</a:t>
            </a:r>
          </a:p>
          <a:p>
            <a:r>
              <a:rPr lang="en-GB" sz="2400" dirty="0"/>
              <a:t>Node </a:t>
            </a:r>
            <a:r>
              <a:rPr lang="en-GB" sz="2400" dirty="0" err="1"/>
              <a:t>lernt</a:t>
            </a:r>
            <a:r>
              <a:rPr lang="en-GB" sz="2400" dirty="0"/>
              <a:t> von </a:t>
            </a:r>
            <a:r>
              <a:rPr lang="en-GB" sz="2400" dirty="0" err="1"/>
              <a:t>einer</a:t>
            </a:r>
            <a:r>
              <a:rPr lang="en-GB" sz="2400" dirty="0"/>
              <a:t> </a:t>
            </a:r>
            <a:r>
              <a:rPr lang="en-GB" sz="2400" dirty="0" err="1"/>
              <a:t>BootNode</a:t>
            </a:r>
            <a:r>
              <a:rPr lang="en-GB" sz="2400" dirty="0"/>
              <a:t> </a:t>
            </a:r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vorhandenen</a:t>
            </a:r>
            <a:r>
              <a:rPr lang="en-GB" sz="2400" dirty="0"/>
              <a:t> Nodes und </a:t>
            </a:r>
            <a:r>
              <a:rPr lang="en-GB" sz="2400" dirty="0" err="1"/>
              <a:t>aktuelle</a:t>
            </a:r>
            <a:r>
              <a:rPr lang="en-GB" sz="2400" dirty="0"/>
              <a:t> </a:t>
            </a:r>
            <a:r>
              <a:rPr lang="en-GB" sz="2400" dirty="0" err="1"/>
              <a:t>BlockChain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Daraus</a:t>
            </a:r>
            <a:r>
              <a:rPr lang="en-GB" sz="2400" dirty="0"/>
              <a:t> </a:t>
            </a:r>
            <a:r>
              <a:rPr lang="en-GB" sz="2400" dirty="0" err="1"/>
              <a:t>folgt</a:t>
            </a:r>
            <a:r>
              <a:rPr lang="en-GB" sz="2400" dirty="0"/>
              <a:t>:</a:t>
            </a:r>
          </a:p>
          <a:p>
            <a:pPr lvl="1"/>
            <a:r>
              <a:rPr lang="en-GB" sz="1800" dirty="0" err="1"/>
              <a:t>Alle</a:t>
            </a:r>
            <a:r>
              <a:rPr lang="en-GB" sz="1800" dirty="0"/>
              <a:t> Nodes </a:t>
            </a:r>
            <a:r>
              <a:rPr lang="en-GB" sz="1800" dirty="0" err="1"/>
              <a:t>sind</a:t>
            </a:r>
            <a:r>
              <a:rPr lang="en-GB" sz="1800" dirty="0"/>
              <a:t> </a:t>
            </a:r>
            <a:r>
              <a:rPr lang="en-GB" sz="1800" dirty="0" err="1"/>
              <a:t>miteinander</a:t>
            </a:r>
            <a:r>
              <a:rPr lang="en-GB" sz="1800" dirty="0"/>
              <a:t> </a:t>
            </a:r>
            <a:r>
              <a:rPr lang="en-GB" sz="1800" dirty="0" err="1"/>
              <a:t>verknüpft</a:t>
            </a:r>
            <a:r>
              <a:rPr lang="en-GB" sz="1800" dirty="0"/>
              <a:t> und </a:t>
            </a:r>
            <a:r>
              <a:rPr lang="en-GB" sz="1800" dirty="0" err="1"/>
              <a:t>Tauschen</a:t>
            </a:r>
            <a:r>
              <a:rPr lang="en-GB" sz="1800" dirty="0"/>
              <a:t> </a:t>
            </a:r>
            <a:r>
              <a:rPr lang="en-GB" sz="1800" dirty="0" err="1"/>
              <a:t>BlockChains</a:t>
            </a:r>
            <a:r>
              <a:rPr lang="en-GB" sz="1800" dirty="0"/>
              <a:t> und Peers </a:t>
            </a:r>
            <a:r>
              <a:rPr lang="en-GB" sz="1800" dirty="0" err="1"/>
              <a:t>aus</a:t>
            </a:r>
            <a:endParaRPr lang="en-GB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D51662-FCAB-443F-AFE5-021E1613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A0DBF-AABB-405E-ADB0-D4302E1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BA6734-B7D7-4DF5-A8C3-BFBFB8D2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14735-1656-4232-AE77-2DBF632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B4AFB-0546-484C-9FFB-7810E459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Topologie:</a:t>
            </a:r>
          </a:p>
          <a:p>
            <a:pPr lvl="1"/>
            <a:r>
              <a:rPr lang="de-DE" dirty="0"/>
              <a:t>4 </a:t>
            </a:r>
            <a:r>
              <a:rPr lang="de-DE" dirty="0" err="1"/>
              <a:t>BootNodes</a:t>
            </a:r>
            <a:endParaRPr lang="de-DE" dirty="0"/>
          </a:p>
          <a:p>
            <a:pPr lvl="1"/>
            <a:r>
              <a:rPr lang="de-DE" dirty="0"/>
              <a:t>Initial verbinden sich 2 Mining-Nodes an jedem </a:t>
            </a:r>
            <a:r>
              <a:rPr lang="de-DE" dirty="0" err="1"/>
              <a:t>BootNode</a:t>
            </a:r>
            <a:endParaRPr lang="de-DE" dirty="0"/>
          </a:p>
          <a:p>
            <a:r>
              <a:rPr lang="de-DE" dirty="0"/>
              <a:t>Mining-Rate: 10s</a:t>
            </a:r>
          </a:p>
          <a:p>
            <a:endParaRPr lang="de-DE" dirty="0"/>
          </a:p>
          <a:p>
            <a:r>
              <a:rPr lang="de-DE" dirty="0"/>
              <a:t>Beobachtung:</a:t>
            </a:r>
          </a:p>
          <a:p>
            <a:pPr lvl="1"/>
            <a:r>
              <a:rPr lang="de-DE" dirty="0"/>
              <a:t>Nach einer gewissen Zeit findet sich an jedem </a:t>
            </a:r>
            <a:r>
              <a:rPr lang="de-DE" dirty="0" err="1"/>
              <a:t>BootNode</a:t>
            </a:r>
            <a:r>
              <a:rPr lang="de-DE" dirty="0"/>
              <a:t> ein Mining-</a:t>
            </a:r>
            <a:r>
              <a:rPr lang="de-DE" dirty="0" err="1"/>
              <a:t>Node</a:t>
            </a:r>
            <a:r>
              <a:rPr lang="de-DE" dirty="0"/>
              <a:t> der seine eigene </a:t>
            </a:r>
            <a:r>
              <a:rPr lang="de-DE" dirty="0" err="1"/>
              <a:t>BlockChain</a:t>
            </a:r>
            <a:r>
              <a:rPr lang="de-DE" dirty="0"/>
              <a:t> favorisiert</a:t>
            </a:r>
            <a:br>
              <a:rPr lang="de-DE" dirty="0"/>
            </a:br>
            <a:r>
              <a:rPr lang="de-DE" dirty="0"/>
              <a:t>=&gt; 4 </a:t>
            </a:r>
            <a:r>
              <a:rPr lang="de-DE" dirty="0" err="1"/>
              <a:t>BlockChains</a:t>
            </a:r>
            <a:endParaRPr lang="de-DE" dirty="0"/>
          </a:p>
          <a:p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Erhöhung der Mining-Rate auf 20s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191D-B611-4EAC-A948-6D3BDD01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67E78-EA47-44EB-8A3A-F67BF324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B3DCF-7DD8-4095-81F0-CA8B67A9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B1BA1-32C4-46AE-BF93-BB7A147F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2 – Längeres Mining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C7927-41F6-4210-B5A1-331F27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Topologie:</a:t>
            </a:r>
          </a:p>
          <a:p>
            <a:pPr lvl="1"/>
            <a:r>
              <a:rPr lang="de-DE" dirty="0"/>
              <a:t>4 </a:t>
            </a:r>
            <a:r>
              <a:rPr lang="de-DE" dirty="0" err="1"/>
              <a:t>BootNodes</a:t>
            </a:r>
            <a:endParaRPr lang="de-DE" dirty="0"/>
          </a:p>
          <a:p>
            <a:pPr lvl="1"/>
            <a:r>
              <a:rPr lang="de-DE" dirty="0"/>
              <a:t>Initial verbinden sich 2 Mining-Nodes an jedem </a:t>
            </a:r>
            <a:r>
              <a:rPr lang="de-DE" dirty="0" err="1"/>
              <a:t>BootNode</a:t>
            </a:r>
            <a:endParaRPr lang="de-DE" dirty="0"/>
          </a:p>
          <a:p>
            <a:r>
              <a:rPr lang="de-DE" dirty="0"/>
              <a:t>Mining-Rate: 20s</a:t>
            </a:r>
          </a:p>
          <a:p>
            <a:endParaRPr lang="en-GB" dirty="0"/>
          </a:p>
          <a:p>
            <a:r>
              <a:rPr lang="de-DE" dirty="0"/>
              <a:t>Beobachtung:</a:t>
            </a:r>
          </a:p>
          <a:p>
            <a:pPr lvl="1"/>
            <a:r>
              <a:rPr lang="de-DE" dirty="0"/>
              <a:t>Durch die Erhöhung der Mining-Rate ist nur noch eine </a:t>
            </a:r>
            <a:r>
              <a:rPr lang="de-DE" dirty="0" err="1"/>
              <a:t>BlockChain</a:t>
            </a:r>
            <a:r>
              <a:rPr lang="de-DE" dirty="0"/>
              <a:t> auf allen Knoten präsent.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92301-883B-4D2F-9F46-DA21F4E2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5D594-8485-4AC2-B6B6-FC3B1D0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F9AA7-DB62-43E7-8D51-2029F712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6</a:t>
            </a:fld>
            <a:endParaRPr lang="en-GB"/>
          </a:p>
        </p:txBody>
      </p:sp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E39F6646-8D44-47F5-BA3A-BEDD17D45B8E}"/>
              </a:ext>
            </a:extLst>
          </p:cNvPr>
          <p:cNvSpPr/>
          <p:nvPr/>
        </p:nvSpPr>
        <p:spPr>
          <a:xfrm>
            <a:off x="4223036" y="3236625"/>
            <a:ext cx="2413739" cy="91258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Diese muss leider im Code (Difficulty.java) angepasst werden.</a:t>
            </a:r>
          </a:p>
        </p:txBody>
      </p:sp>
    </p:spTree>
    <p:extLst>
      <p:ext uri="{BB962C8B-B14F-4D97-AF65-F5344CB8AC3E}">
        <p14:creationId xmlns:p14="http://schemas.microsoft.com/office/powerpoint/2010/main" val="8333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3E26-EE96-4AC6-9BC5-6D0C5E9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3 – Mehr Nodes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C7562-2A0E-4850-8D1A-E3981563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Topologie:</a:t>
            </a:r>
          </a:p>
          <a:p>
            <a:pPr lvl="1"/>
            <a:r>
              <a:rPr lang="de-DE" dirty="0"/>
              <a:t>4 </a:t>
            </a:r>
            <a:r>
              <a:rPr lang="de-DE" dirty="0" err="1"/>
              <a:t>BootNodes</a:t>
            </a:r>
            <a:endParaRPr lang="de-DE" dirty="0"/>
          </a:p>
          <a:p>
            <a:pPr lvl="1"/>
            <a:r>
              <a:rPr lang="de-DE" dirty="0"/>
              <a:t>Initial verbinden sich 4 Mining-Nodes an jedem </a:t>
            </a:r>
            <a:r>
              <a:rPr lang="de-DE" dirty="0" err="1"/>
              <a:t>BootNode</a:t>
            </a:r>
            <a:endParaRPr lang="de-DE" dirty="0"/>
          </a:p>
          <a:p>
            <a:r>
              <a:rPr lang="de-DE" dirty="0"/>
              <a:t>Mining-Rate: 20s</a:t>
            </a:r>
          </a:p>
          <a:p>
            <a:endParaRPr lang="en-GB" dirty="0"/>
          </a:p>
          <a:p>
            <a:r>
              <a:rPr lang="de-DE" dirty="0"/>
              <a:t>Beobachtung:</a:t>
            </a:r>
          </a:p>
          <a:p>
            <a:pPr lvl="1"/>
            <a:r>
              <a:rPr lang="de-DE" dirty="0"/>
              <a:t>Trotz einer theoretischen Auslastung von 5/8 Cores ist Zugriff auf Schnittstellen schwierig</a:t>
            </a:r>
          </a:p>
          <a:p>
            <a:pPr lvl="1"/>
            <a:r>
              <a:rPr lang="de-DE" dirty="0"/>
              <a:t>Services im Stack stürzen wiederholt ab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A27521-BFE0-4EE2-8635-6E8CF9F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4A2EE-E360-440B-9BE3-F31DC213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3B006-2DCC-42D8-988A-665D30E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9EE83-2EA1-4404-8668-0652E88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Projektdurchführung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BBF86-1FBB-4C52-8449-0C4AF6E7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000" dirty="0"/>
              <a:t>Durchführen von Beobachtungen sind schwierig, da sie nur über die geschaffenen Rest-Schnittstellen erfolgen können </a:t>
            </a:r>
            <a:br>
              <a:rPr lang="de-DE" sz="2000" dirty="0"/>
            </a:br>
            <a:r>
              <a:rPr lang="de-DE" sz="2000" dirty="0"/>
              <a:t>=&gt; eine Statistikschnittstelle wäre hilfreich</a:t>
            </a:r>
          </a:p>
          <a:p>
            <a:endParaRPr lang="de-DE" sz="2000" dirty="0"/>
          </a:p>
          <a:p>
            <a:r>
              <a:rPr lang="de-DE" sz="2000" dirty="0"/>
              <a:t>Schlechte Auswertbarkeit führt zu großem Aufwand bei Durchführung von Versuchen </a:t>
            </a:r>
            <a:br>
              <a:rPr lang="de-DE" sz="2000" dirty="0"/>
            </a:br>
            <a:r>
              <a:rPr lang="de-DE" sz="2000" dirty="0"/>
              <a:t>=&gt; Sollte entsprechend besser eingeplant werden</a:t>
            </a:r>
          </a:p>
          <a:p>
            <a:endParaRPr lang="de-DE" sz="2000" dirty="0"/>
          </a:p>
          <a:p>
            <a:r>
              <a:rPr lang="de-DE" sz="2000" dirty="0"/>
              <a:t>Multi-Threading im </a:t>
            </a:r>
            <a:r>
              <a:rPr lang="de-DE" sz="2000" dirty="0" err="1"/>
              <a:t>Node</a:t>
            </a:r>
            <a:r>
              <a:rPr lang="de-DE" sz="2000" dirty="0"/>
              <a:t> beim Mining kommt nicht insbesondere zum Tragen, da nicht genug physikalische </a:t>
            </a:r>
            <a:r>
              <a:rPr lang="de-DE" sz="2000" dirty="0" err="1"/>
              <a:t>Resourcen</a:t>
            </a:r>
            <a:r>
              <a:rPr lang="de-DE" sz="2000" dirty="0"/>
              <a:t> aufgewendet werden können </a:t>
            </a:r>
            <a:br>
              <a:rPr lang="de-DE" sz="2000" dirty="0"/>
            </a:br>
            <a:r>
              <a:rPr lang="de-DE" sz="2000" dirty="0"/>
              <a:t>=&gt; Leider war auch bei Cloud-Providern im Gratis-Kontingent der Angebote keine größere Rechenleistung abrufbar</a:t>
            </a:r>
          </a:p>
          <a:p>
            <a:endParaRPr lang="de-DE" sz="2000" dirty="0"/>
          </a:p>
          <a:p>
            <a:r>
              <a:rPr lang="de-DE" sz="2000" dirty="0"/>
              <a:t>Antwortzeiten über REST-Schnittstellen problematisch</a:t>
            </a:r>
            <a:br>
              <a:rPr lang="de-DE" sz="2000" dirty="0"/>
            </a:br>
            <a:r>
              <a:rPr lang="de-DE" sz="2000" dirty="0"/>
              <a:t>=&gt; Statistiken periodisch loggen wäre eine Möglichkeit</a:t>
            </a:r>
          </a:p>
          <a:p>
            <a:endParaRPr lang="de-DE" sz="2000" dirty="0"/>
          </a:p>
          <a:p>
            <a:r>
              <a:rPr lang="de-DE" sz="2000" dirty="0"/>
              <a:t>Nur geringe Anzahl an Versuchen durchgeführt, technische Schwierigkeiten und zeitliche Restriktionen haben eine </a:t>
            </a:r>
            <a:r>
              <a:rPr lang="de-DE" sz="2000"/>
              <a:t>Vertiefung verhindert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9815B-435C-4428-86BF-FE559BE6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BCDC-B39B-430E-9788-073256B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CE226-2517-4326-9AB0-A799B92F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7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F3657-E0B2-4319-99FE-4C18DD75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CB29C-399B-4BBD-9D0A-9DD22073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de-DE" dirty="0"/>
              <a:t>Ein (ganz) kurzer Überblick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115ED-F34A-4984-9D51-30EC87D2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62DB-14CC-401D-92A2-CE109586D932}" type="datetime4">
              <a:rPr lang="de-DE" smtClean="0"/>
              <a:t>8. Februar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F2A6F-53EA-43FF-B898-EB07D3D7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PPR // Projekt // Blockchain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AB95843-DEA0-4E23-9049-11E94227B7E1}"/>
              </a:ext>
            </a:extLst>
          </p:cNvPr>
          <p:cNvGrpSpPr/>
          <p:nvPr/>
        </p:nvGrpSpPr>
        <p:grpSpPr>
          <a:xfrm>
            <a:off x="4641813" y="4924515"/>
            <a:ext cx="6869467" cy="1069795"/>
            <a:chOff x="5833290" y="4828720"/>
            <a:chExt cx="5159830" cy="803550"/>
          </a:xfrm>
        </p:grpSpPr>
        <p:sp>
          <p:nvSpPr>
            <p:cNvPr id="7" name="Würfel 6">
              <a:extLst>
                <a:ext uri="{FF2B5EF4-FFF2-40B4-BE49-F238E27FC236}">
                  <a16:creationId xmlns:a16="http://schemas.microsoft.com/office/drawing/2014/main" id="{1C209361-D57E-4725-9497-3F23AD7C81C0}"/>
                </a:ext>
              </a:extLst>
            </p:cNvPr>
            <p:cNvSpPr/>
            <p:nvPr/>
          </p:nvSpPr>
          <p:spPr>
            <a:xfrm>
              <a:off x="5833290" y="4828723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Würfel 10">
              <a:extLst>
                <a:ext uri="{FF2B5EF4-FFF2-40B4-BE49-F238E27FC236}">
                  <a16:creationId xmlns:a16="http://schemas.microsoft.com/office/drawing/2014/main" id="{238A29ED-79A5-4462-845E-2131AAD0EDBF}"/>
                </a:ext>
              </a:extLst>
            </p:cNvPr>
            <p:cNvSpPr/>
            <p:nvPr/>
          </p:nvSpPr>
          <p:spPr>
            <a:xfrm>
              <a:off x="6916419" y="4828722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Würfel 13">
              <a:extLst>
                <a:ext uri="{FF2B5EF4-FFF2-40B4-BE49-F238E27FC236}">
                  <a16:creationId xmlns:a16="http://schemas.microsoft.com/office/drawing/2014/main" id="{60E4F5D0-7642-43B5-8B1D-D1DB12D31F20}"/>
                </a:ext>
              </a:extLst>
            </p:cNvPr>
            <p:cNvSpPr/>
            <p:nvPr/>
          </p:nvSpPr>
          <p:spPr>
            <a:xfrm>
              <a:off x="7999548" y="4828721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Würfel 14">
              <a:extLst>
                <a:ext uri="{FF2B5EF4-FFF2-40B4-BE49-F238E27FC236}">
                  <a16:creationId xmlns:a16="http://schemas.microsoft.com/office/drawing/2014/main" id="{C08807B9-A79F-4D4F-BFCC-082860FC182C}"/>
                </a:ext>
              </a:extLst>
            </p:cNvPr>
            <p:cNvSpPr/>
            <p:nvPr/>
          </p:nvSpPr>
          <p:spPr>
            <a:xfrm>
              <a:off x="9082677" y="4828720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3F7BDD3-E6CE-4541-AC46-0B3733BCF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823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F7430CF-9945-43F9-A04F-4A4A755BA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1407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8167BA9-8C27-4AA5-B6FA-06BFBDAA7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9365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Würfel 22">
              <a:extLst>
                <a:ext uri="{FF2B5EF4-FFF2-40B4-BE49-F238E27FC236}">
                  <a16:creationId xmlns:a16="http://schemas.microsoft.com/office/drawing/2014/main" id="{EB474307-A325-4DE9-A690-11BD4224C447}"/>
                </a:ext>
              </a:extLst>
            </p:cNvPr>
            <p:cNvSpPr/>
            <p:nvPr/>
          </p:nvSpPr>
          <p:spPr>
            <a:xfrm>
              <a:off x="10165806" y="4828720"/>
              <a:ext cx="827314" cy="803547"/>
            </a:xfrm>
            <a:prstGeom prst="cub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ADA47C37-7C5D-4B7F-8948-ADCF3A899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392" y="5230493"/>
              <a:ext cx="349976" cy="0"/>
            </a:xfrm>
            <a:prstGeom prst="straightConnector1">
              <a:avLst/>
            </a:prstGeom>
            <a:ln w="3810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221013B0-FA1C-4D24-AFA3-1CB001B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9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nutzerdefiniert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474</Words>
  <Application>Microsoft Office PowerPoint</Application>
  <PresentationFormat>Breitbild</PresentationFormat>
  <Paragraphs>115</Paragraphs>
  <Slides>10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Helvetica</vt:lpstr>
      <vt:lpstr>Office Theme</vt:lpstr>
      <vt:lpstr>Blockchain Volker Werling, 1714549, PPR WS2018/2019</vt:lpstr>
      <vt:lpstr>Versuchsaufbau</vt:lpstr>
      <vt:lpstr>Versuchsaufbau</vt:lpstr>
      <vt:lpstr>Hinweise zur Umsetzung</vt:lpstr>
      <vt:lpstr>Versuch 1</vt:lpstr>
      <vt:lpstr>Versuch 2 – Längeres Mining</vt:lpstr>
      <vt:lpstr>Versuch 3 – Mehr Nodes</vt:lpstr>
      <vt:lpstr>Bewertung Projektdurchführung</vt:lpstr>
      <vt:lpstr>Blockchain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Volker Werling</dc:creator>
  <cp:lastModifiedBy>Volker Werling</cp:lastModifiedBy>
  <cp:revision>3</cp:revision>
  <dcterms:created xsi:type="dcterms:W3CDTF">2019-01-14T19:58:49Z</dcterms:created>
  <dcterms:modified xsi:type="dcterms:W3CDTF">2019-02-08T20:51:30Z</dcterms:modified>
</cp:coreProperties>
</file>