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21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21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27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45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09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2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77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26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7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89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1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8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Лабораторная работа </a:t>
            </a:r>
            <a:r>
              <a:rPr lang="ru-RU" sz="6600" dirty="0" smtClean="0"/>
              <a:t>№6</a:t>
            </a:r>
            <a:r>
              <a:rPr lang="ru-RU" sz="6600" dirty="0"/>
              <a:t/>
            </a:r>
            <a:br>
              <a:rPr lang="ru-RU" sz="6600" dirty="0"/>
            </a:br>
            <a:r>
              <a:rPr lang="ru-RU" sz="6600" dirty="0"/>
              <a:t>Разложение чисел на множители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Волкова Дарья Александровна </a:t>
            </a:r>
            <a:r>
              <a:rPr lang="ru-RU" dirty="0" smtClean="0"/>
              <a:t>НПММД-02-21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73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</a:t>
            </a:r>
            <a:r>
              <a:rPr lang="ru-RU" dirty="0" smtClean="0"/>
              <a:t>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Изучение задачи разложения чисел на </a:t>
            </a:r>
            <a:r>
              <a:rPr lang="ru-RU" sz="3600" dirty="0" smtClean="0"/>
              <a:t>множители, а также изучение </a:t>
            </a:r>
            <a:r>
              <a:rPr lang="ru-RU" sz="3600" dirty="0"/>
              <a:t>p-алгоритма </a:t>
            </a:r>
            <a:r>
              <a:rPr lang="ru-RU" sz="3600" dirty="0" err="1" smtClean="0"/>
              <a:t>Полларда</a:t>
            </a:r>
            <a:r>
              <a:rPr lang="ru-RU" sz="3600" dirty="0"/>
              <a:t>.</a:t>
            </a: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50379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</a:t>
            </a:r>
            <a:r>
              <a:rPr lang="ru-RU" sz="3600" dirty="0" smtClean="0"/>
              <a:t>рограммная реализация </a:t>
            </a:r>
            <a:r>
              <a:rPr lang="ru-RU" sz="3600" dirty="0"/>
              <a:t>p-алгоритма </a:t>
            </a:r>
            <a:r>
              <a:rPr lang="ru-RU" sz="3600" dirty="0" err="1" smtClean="0"/>
              <a:t>Полларда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1941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Теоретические сведения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Разложение на множители — предмет непрерывного исследования в прошлом; и такие же исследования, вероятно, продолжатся в будущем. Разложение на множители играет очень важную роль в безопасности некоторых криптосистем с открытым ключом.</a:t>
            </a:r>
          </a:p>
        </p:txBody>
      </p:sp>
    </p:spTree>
    <p:extLst>
      <p:ext uri="{BB962C8B-B14F-4D97-AF65-F5344CB8AC3E}">
        <p14:creationId xmlns:p14="http://schemas.microsoft.com/office/powerpoint/2010/main" val="243890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76928" y="5806440"/>
            <a:ext cx="10515600" cy="48025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 работы </a:t>
            </a:r>
            <a:r>
              <a:rPr lang="ru-RU" dirty="0" smtClean="0"/>
              <a:t>p-алгоритма </a:t>
            </a:r>
            <a:r>
              <a:rPr lang="ru-RU" dirty="0" err="1"/>
              <a:t>Полларда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81"/>
          <a:stretch/>
        </p:blipFill>
        <p:spPr>
          <a:xfrm>
            <a:off x="2192694" y="1868940"/>
            <a:ext cx="2874699" cy="393750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96"/>
          <a:stretch/>
        </p:blipFill>
        <p:spPr>
          <a:xfrm>
            <a:off x="6646992" y="1868940"/>
            <a:ext cx="3747029" cy="38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0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 ходе выполнения работы удалось изучить задачу разложения на множители и p-алгоритм </a:t>
            </a:r>
            <a:r>
              <a:rPr lang="ru-RU" sz="3600" dirty="0" err="1"/>
              <a:t>Полларда</a:t>
            </a:r>
            <a:r>
              <a:rPr lang="ru-RU" sz="3600" dirty="0"/>
              <a:t>, а также реализовать данный алгоритм </a:t>
            </a:r>
            <a:r>
              <a:rPr lang="ru-RU" sz="3600" dirty="0" err="1"/>
              <a:t>программно</a:t>
            </a:r>
            <a:r>
              <a:rPr lang="ru-RU" sz="3600" dirty="0"/>
              <a:t> на языке </a:t>
            </a:r>
            <a:r>
              <a:rPr lang="ru-RU" sz="3600" dirty="0" err="1"/>
              <a:t>Python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43657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97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Ретро</vt:lpstr>
      <vt:lpstr>Лабораторная работа №6 Разложение чисел на множители</vt:lpstr>
      <vt:lpstr>Цель работы</vt:lpstr>
      <vt:lpstr>Задачи</vt:lpstr>
      <vt:lpstr>Теоретические сведения</vt:lpstr>
      <vt:lpstr>Результаты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 Шифры простой замены</dc:title>
  <dc:creator>Пользователь Windows</dc:creator>
  <cp:lastModifiedBy>Пользователь Windows</cp:lastModifiedBy>
  <cp:revision>5</cp:revision>
  <dcterms:created xsi:type="dcterms:W3CDTF">2022-02-07T10:20:25Z</dcterms:created>
  <dcterms:modified xsi:type="dcterms:W3CDTF">2022-02-07T12:33:32Z</dcterms:modified>
</cp:coreProperties>
</file>