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7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565B6D-27D7-4CB6-8066-C7FBF83375B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37855-A4A5-4813-8A43-C189102FE9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Лабораторная работа </a:t>
            </a:r>
            <a:r>
              <a:rPr lang="ru-RU" dirty="0"/>
              <a:t>№1</a:t>
            </a:r>
            <a:br>
              <a:rPr lang="ru-RU" dirty="0"/>
            </a:br>
            <a:r>
              <a:rPr lang="ru-RU" dirty="0"/>
              <a:t>Шифры простой </a:t>
            </a:r>
            <a:r>
              <a:rPr lang="ru-RU" dirty="0" smtClean="0"/>
              <a:t>замены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Волкова Дарья Александровна </a:t>
            </a:r>
            <a:r>
              <a:rPr lang="ru-RU" dirty="0" smtClean="0"/>
              <a:t>НПММД-02-21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Изучение шифров простой </a:t>
            </a:r>
            <a:r>
              <a:rPr lang="ru-RU" sz="3600" dirty="0" smtClean="0"/>
              <a:t>замены: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smtClean="0"/>
              <a:t>Цезаря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 smtClean="0"/>
              <a:t>шифр </a:t>
            </a:r>
            <a:r>
              <a:rPr lang="ru-RU" sz="3600" dirty="0" err="1"/>
              <a:t>Атбаш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37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</a:t>
            </a:r>
            <a:r>
              <a:rPr lang="ru-RU" sz="3600" dirty="0" smtClean="0"/>
              <a:t>рограммная реализация </a:t>
            </a:r>
            <a:r>
              <a:rPr lang="ru-RU" sz="3600" dirty="0"/>
              <a:t>шифров простой </a:t>
            </a:r>
            <a:r>
              <a:rPr lang="ru-RU" sz="3600" dirty="0" smtClean="0"/>
              <a:t>замены: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Цезаря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/>
              <a:t>Атбаш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194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389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шифре </a:t>
            </a:r>
            <a:r>
              <a:rPr lang="ru-RU" dirty="0"/>
              <a:t>простой замены </a:t>
            </a:r>
            <a:r>
              <a:rPr lang="ru-RU" dirty="0" smtClean="0"/>
              <a:t>выбирается </a:t>
            </a:r>
            <a:r>
              <a:rPr lang="ru-RU" dirty="0"/>
              <a:t>нормативный </a:t>
            </a:r>
            <a:r>
              <a:rPr lang="ru-RU" dirty="0" smtClean="0"/>
              <a:t>алфавит </a:t>
            </a:r>
            <a:r>
              <a:rPr lang="ru-RU" dirty="0"/>
              <a:t>т.е. набор символов, которые будут использоваться для составления сообщений. В качестве нормативного алфавита может применяться, например, русский алфавит, исключая буквы «ъ» и «ё». Затем выбирается алфавит шифрования </a:t>
            </a:r>
            <a:r>
              <a:rPr lang="ru-RU" dirty="0" smtClean="0"/>
              <a:t>(шифр-алфавит).</a:t>
            </a:r>
          </a:p>
          <a:p>
            <a:r>
              <a:rPr lang="ru-RU" dirty="0"/>
              <a:t>Шифрование заключается в замене каждого символа открытого текста на соответствующие символы шифр-алфавита. В шифре простой замены каждый символ исходного текста заменяется символами шифр-алфавита одинаково на всем протяжении текста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Шифр </a:t>
            </a:r>
            <a:r>
              <a:rPr lang="ru-RU" dirty="0"/>
              <a:t>Цезаря — это вид шифра подстановки, в котором каждый символ в открытом тексте заменяется символом находящимся на некотором постоянном числе позиций левее или </a:t>
            </a:r>
            <a:r>
              <a:rPr lang="ru-RU" dirty="0" smtClean="0"/>
              <a:t>правее него в алфавите. Например, в шифре со сдвигом 3, А была бы заменена на Г.</a:t>
            </a:r>
          </a:p>
          <a:p>
            <a:r>
              <a:rPr lang="ru-RU" dirty="0"/>
              <a:t>«</a:t>
            </a:r>
            <a:r>
              <a:rPr lang="ru-RU" dirty="0" err="1"/>
              <a:t>Атба́ш</a:t>
            </a:r>
            <a:r>
              <a:rPr lang="ru-RU" dirty="0"/>
              <a:t>» – один из самых древних методов шифрования. Шифрование заключается в замене каждой буквы исходного текста на «симметричную» ей букву алфавита, то есть первая алфавита заменялась на последнюю и наоборот, вторая буква – на предпоследнюю и наоборот и т.д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36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6928" y="5806440"/>
            <a:ext cx="10515600" cy="480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Цезаря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37" y="1790001"/>
            <a:ext cx="4328160" cy="39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2608" y="5660134"/>
            <a:ext cx="10515600" cy="9008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 работы алгоритма </a:t>
            </a:r>
            <a:r>
              <a:rPr lang="ru-RU" dirty="0" err="1"/>
              <a:t>Атбаш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32" y="1807431"/>
            <a:ext cx="4130421" cy="37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ходе выполнения работы удалось </a:t>
            </a:r>
            <a:r>
              <a:rPr lang="ru-RU" sz="3600" dirty="0" smtClean="0"/>
              <a:t>изучить </a:t>
            </a:r>
            <a:r>
              <a:rPr lang="ru-RU" sz="3600" dirty="0"/>
              <a:t>шифры простой замены</a:t>
            </a:r>
            <a:r>
              <a:rPr lang="ru-RU" sz="3600" dirty="0" smtClean="0"/>
              <a:t>: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Цезаря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3600" dirty="0"/>
              <a:t>шифр </a:t>
            </a:r>
            <a:r>
              <a:rPr lang="ru-RU" sz="3600" dirty="0" err="1" smtClean="0"/>
              <a:t>Атбаш</a:t>
            </a:r>
            <a:endParaRPr lang="ru-RU" sz="3600" dirty="0" smtClean="0"/>
          </a:p>
          <a:p>
            <a:r>
              <a:rPr lang="ru-RU" sz="3600" dirty="0" smtClean="0"/>
              <a:t>А также </a:t>
            </a:r>
            <a:r>
              <a:rPr lang="ru-RU" sz="3600" dirty="0"/>
              <a:t>реализовать данные </a:t>
            </a:r>
            <a:r>
              <a:rPr lang="ru-RU" sz="3600" dirty="0" smtClean="0"/>
              <a:t>алгоритмы </a:t>
            </a:r>
            <a:r>
              <a:rPr lang="ru-RU" sz="3600" dirty="0" err="1"/>
              <a:t>программно</a:t>
            </a:r>
            <a:r>
              <a:rPr lang="ru-RU" sz="3600" dirty="0"/>
              <a:t> на языке </a:t>
            </a:r>
            <a:r>
              <a:rPr lang="ru-RU" sz="3600" dirty="0" err="1"/>
              <a:t>Python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236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Лабораторная работа №1 Шифры простой замены</vt:lpstr>
      <vt:lpstr>Цель работы</vt:lpstr>
      <vt:lpstr>Задачи</vt:lpstr>
      <vt:lpstr>Теоретические сведения</vt:lpstr>
      <vt:lpstr>Результаты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Шифры простой замены</dc:title>
  <dc:creator>Пользователь Windows</dc:creator>
  <cp:lastModifiedBy>Пользователь Windows</cp:lastModifiedBy>
  <cp:revision>4</cp:revision>
  <dcterms:created xsi:type="dcterms:W3CDTF">2022-02-07T10:20:25Z</dcterms:created>
  <dcterms:modified xsi:type="dcterms:W3CDTF">2022-02-07T12:38:15Z</dcterms:modified>
</cp:coreProperties>
</file>