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7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5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2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9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1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8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Лабораторная работа </a:t>
            </a:r>
            <a:r>
              <a:rPr lang="ru-RU" sz="6600" dirty="0" smtClean="0"/>
              <a:t>№</a:t>
            </a:r>
            <a:r>
              <a:rPr lang="en-US" sz="6600" dirty="0" smtClean="0"/>
              <a:t>5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ru-RU" sz="6600" dirty="0"/>
              <a:t>Вероятностные алгоритмы проверки чисел на простоту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Волкова Дарья Александровна </a:t>
            </a:r>
            <a:r>
              <a:rPr lang="ru-RU" dirty="0" smtClean="0"/>
              <a:t>НПММД-02-21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Изучение </a:t>
            </a:r>
            <a:r>
              <a:rPr lang="ru-RU" sz="3600" dirty="0" smtClean="0"/>
              <a:t>вероятностных </a:t>
            </a:r>
            <a:r>
              <a:rPr lang="ru-RU" sz="3600" dirty="0"/>
              <a:t>алгоритмов проверки чисел на простоту</a:t>
            </a:r>
            <a:r>
              <a:rPr lang="ru-RU" sz="3600" dirty="0" smtClean="0"/>
              <a:t>:</a:t>
            </a:r>
            <a:endParaRPr lang="ru-RU" sz="36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Тест </a:t>
            </a:r>
            <a:r>
              <a:rPr lang="ru-RU" sz="3600" dirty="0" smtClean="0"/>
              <a:t>Ферма</a:t>
            </a:r>
            <a:endParaRPr lang="en-US" sz="36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 smtClean="0"/>
              <a:t>Символ Якоби и тест </a:t>
            </a:r>
            <a:r>
              <a:rPr lang="ru-RU" sz="3600" dirty="0" err="1" smtClean="0"/>
              <a:t>Соловэя-Штрассена</a:t>
            </a:r>
            <a:endParaRPr lang="ru-RU" sz="36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Тест Миллера-Рабина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037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</a:t>
            </a:r>
            <a:r>
              <a:rPr lang="ru-RU" sz="3600" dirty="0" smtClean="0"/>
              <a:t>рограммная реализация </a:t>
            </a:r>
            <a:r>
              <a:rPr lang="ru-RU" sz="3600" dirty="0"/>
              <a:t>вероятностных алгоритмов проверки чисел на </a:t>
            </a:r>
            <a:r>
              <a:rPr lang="ru-RU" sz="3600" dirty="0" smtClean="0"/>
              <a:t>простоту:</a:t>
            </a:r>
            <a:endParaRPr lang="ru-RU" sz="36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Тест Ферма</a:t>
            </a:r>
            <a:endParaRPr lang="en-US" sz="3600" dirty="0"/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Символ Якоби и тест </a:t>
            </a:r>
            <a:r>
              <a:rPr lang="ru-RU" sz="3600" dirty="0" err="1"/>
              <a:t>Соловэя-Штрассена</a:t>
            </a:r>
            <a:endParaRPr lang="ru-RU" sz="3600" dirty="0"/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Тест Миллера-Рабина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194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Теоретические 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8762"/>
          </a:xfrm>
        </p:spPr>
        <p:txBody>
          <a:bodyPr>
            <a:noAutofit/>
          </a:bodyPr>
          <a:lstStyle/>
          <a:p>
            <a:r>
              <a:rPr lang="ru-RU" sz="2400" dirty="0"/>
              <a:t>Для построения многих систем защиты информации требуются простые числа большой разрядности. В связи с этим актуальной является задача тестирования на простоту натуральных чисел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 Существует </a:t>
            </a:r>
            <a:r>
              <a:rPr lang="ru-RU" sz="2400" dirty="0"/>
              <a:t>два типа критериев простоты: детерминированные и </a:t>
            </a:r>
            <a:r>
              <a:rPr lang="ru-RU" sz="2400" dirty="0" smtClean="0"/>
              <a:t> вероятностные.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2400" dirty="0" smtClean="0"/>
              <a:t>Детерминированные </a:t>
            </a:r>
            <a:r>
              <a:rPr lang="ru-RU" sz="2400" dirty="0"/>
              <a:t>тесты позволяют доказать, что тестируемое число - простое. Практически применимые детерминированные тесты способны дать положительный ответ не для каждого простого числа, поскольку используют лишь достаточные условия простоты.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2400" dirty="0"/>
              <a:t>В отличие от детерминированных, вероятностные тесты можно эффективно использовать для тестирования отдельных чисел, однако их результаты, с некоторой вероятностью, могут быть неверными.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212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6928" y="5806440"/>
            <a:ext cx="10515600" cy="4802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</a:t>
            </a:r>
            <a:r>
              <a:rPr lang="ru-RU" dirty="0" smtClean="0"/>
              <a:t>тест </a:t>
            </a:r>
            <a:r>
              <a:rPr lang="ru-RU" dirty="0"/>
              <a:t>Ферма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09" y="1901851"/>
            <a:ext cx="5031223" cy="374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48711" y="5957124"/>
            <a:ext cx="10515600" cy="9008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</a:t>
            </a:r>
            <a:r>
              <a:rPr lang="ru-RU" dirty="0" smtClean="0"/>
              <a:t>с</a:t>
            </a:r>
            <a:r>
              <a:rPr lang="ru-RU" dirty="0" smtClean="0"/>
              <a:t>имвол </a:t>
            </a:r>
            <a:r>
              <a:rPr lang="ru-RU" dirty="0"/>
              <a:t>Якоби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11" y="560442"/>
            <a:ext cx="3955537" cy="54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9380" y="5742520"/>
            <a:ext cx="10515600" cy="9008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</a:t>
            </a:r>
            <a:r>
              <a:rPr lang="ru-RU" dirty="0"/>
              <a:t>тест </a:t>
            </a:r>
            <a:r>
              <a:rPr lang="ru-RU" dirty="0" err="1"/>
              <a:t>Соловэя-Штрассена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27" y="2108173"/>
            <a:ext cx="4648657" cy="34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48711" y="5957124"/>
            <a:ext cx="10515600" cy="9008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</a:t>
            </a:r>
            <a:r>
              <a:rPr lang="ru-RU" dirty="0" smtClean="0"/>
              <a:t>тест </a:t>
            </a:r>
            <a:r>
              <a:rPr lang="ru-RU" dirty="0"/>
              <a:t>Миллера-Рабина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44" y="1420430"/>
            <a:ext cx="4064273" cy="44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4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9890"/>
          </a:xfrm>
        </p:spPr>
        <p:txBody>
          <a:bodyPr>
            <a:normAutofit lnSpcReduction="10000"/>
          </a:bodyPr>
          <a:lstStyle/>
          <a:p>
            <a:r>
              <a:rPr lang="ru-RU" sz="3600" dirty="0"/>
              <a:t>В ходе выполнения работы удалось </a:t>
            </a:r>
            <a:r>
              <a:rPr lang="ru-RU" sz="3600" dirty="0" smtClean="0"/>
              <a:t>изучить </a:t>
            </a:r>
            <a:r>
              <a:rPr lang="ru-RU" sz="3600" dirty="0" smtClean="0"/>
              <a:t>вероятностные алгоритмы </a:t>
            </a:r>
            <a:r>
              <a:rPr lang="ru-RU" sz="3600" dirty="0"/>
              <a:t>проверки чисел на простоту :</a:t>
            </a:r>
            <a:endParaRPr lang="ru-RU" sz="36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Тест Ферма</a:t>
            </a:r>
            <a:endParaRPr lang="en-US" sz="3600" dirty="0"/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Символ Якоби и тест </a:t>
            </a:r>
            <a:r>
              <a:rPr lang="ru-RU" sz="3600" dirty="0" err="1"/>
              <a:t>Соловэя-Штрассена</a:t>
            </a:r>
            <a:endParaRPr lang="ru-RU" sz="3600" dirty="0"/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Тест Миллера-Рабина</a:t>
            </a:r>
          </a:p>
          <a:p>
            <a:r>
              <a:rPr lang="ru-RU" sz="3600" dirty="0" smtClean="0"/>
              <a:t>А </a:t>
            </a:r>
            <a:r>
              <a:rPr lang="ru-RU" sz="3600" dirty="0" smtClean="0"/>
              <a:t>также </a:t>
            </a:r>
            <a:r>
              <a:rPr lang="ru-RU" sz="3600" dirty="0"/>
              <a:t>реализовать данные </a:t>
            </a:r>
            <a:r>
              <a:rPr lang="ru-RU" sz="3600" dirty="0" smtClean="0"/>
              <a:t>алгоритмы </a:t>
            </a:r>
            <a:r>
              <a:rPr lang="ru-RU" sz="3600" dirty="0" err="1"/>
              <a:t>программно</a:t>
            </a:r>
            <a:r>
              <a:rPr lang="ru-RU" sz="3600" dirty="0"/>
              <a:t> на языке </a:t>
            </a:r>
            <a:r>
              <a:rPr lang="ru-RU" sz="3600" dirty="0" err="1"/>
              <a:t>Python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43657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200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Ретро</vt:lpstr>
      <vt:lpstr>Лабораторная работа №5 Вероятностные алгоритмы проверки чисел на простоту</vt:lpstr>
      <vt:lpstr>Цель работы</vt:lpstr>
      <vt:lpstr>Задачи</vt:lpstr>
      <vt:lpstr>Теоретические сведения</vt:lpstr>
      <vt:lpstr>Результаты</vt:lpstr>
      <vt:lpstr>Результаты</vt:lpstr>
      <vt:lpstr>Результаты</vt:lpstr>
      <vt:lpstr>Результаты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Шифры простой замены</dc:title>
  <dc:creator>Пользователь Windows</dc:creator>
  <cp:lastModifiedBy>Пользователь Windows</cp:lastModifiedBy>
  <cp:revision>5</cp:revision>
  <dcterms:created xsi:type="dcterms:W3CDTF">2022-02-07T10:20:25Z</dcterms:created>
  <dcterms:modified xsi:type="dcterms:W3CDTF">2022-02-07T12:28:09Z</dcterms:modified>
</cp:coreProperties>
</file>