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2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21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27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45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0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2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77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26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7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89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1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8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60152" cy="3566160"/>
          </a:xfrm>
        </p:spPr>
        <p:txBody>
          <a:bodyPr>
            <a:normAutofit/>
          </a:bodyPr>
          <a:lstStyle/>
          <a:p>
            <a:r>
              <a:rPr lang="ru-RU" sz="7200" dirty="0"/>
              <a:t>Лабораторная </a:t>
            </a:r>
            <a:r>
              <a:rPr lang="ru-RU" sz="7200" dirty="0" smtClean="0"/>
              <a:t>работа №</a:t>
            </a:r>
            <a:r>
              <a:rPr lang="ru-RU" sz="7200" dirty="0"/>
              <a:t>2</a:t>
            </a:r>
            <a:br>
              <a:rPr lang="ru-RU" sz="7200" dirty="0"/>
            </a:br>
            <a:r>
              <a:rPr lang="ru-RU" sz="7200" dirty="0"/>
              <a:t>Шифры перестановки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Волкова Дарья Александровна </a:t>
            </a:r>
            <a:r>
              <a:rPr lang="ru-RU" dirty="0" smtClean="0"/>
              <a:t>НПММД-02-21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73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</a:t>
            </a:r>
            <a:r>
              <a:rPr lang="ru-RU" dirty="0" smtClean="0"/>
              <a:t>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Изучение шифров перестановки</a:t>
            </a:r>
            <a:r>
              <a:rPr lang="ru-RU" sz="3600" dirty="0" smtClean="0"/>
              <a:t>:</a:t>
            </a:r>
            <a:endParaRPr lang="ru-RU" sz="36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Маршрутное </a:t>
            </a:r>
            <a:r>
              <a:rPr lang="ru-RU" sz="3600" dirty="0" smtClean="0"/>
              <a:t>шифрование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Шифрование с помощью </a:t>
            </a:r>
            <a:r>
              <a:rPr lang="ru-RU" sz="3600" dirty="0" smtClean="0"/>
              <a:t>решеток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 </a:t>
            </a:r>
            <a:r>
              <a:rPr lang="ru-RU" sz="3600" dirty="0" err="1" smtClean="0"/>
              <a:t>Виженера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0379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</a:t>
            </a:r>
            <a:r>
              <a:rPr lang="ru-RU" sz="3600" dirty="0" smtClean="0"/>
              <a:t>рограммная реализация </a:t>
            </a:r>
            <a:r>
              <a:rPr lang="ru-RU" sz="3600" dirty="0"/>
              <a:t>шифров перестановки :</a:t>
            </a:r>
            <a:endParaRPr lang="ru-RU" sz="36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Маршрутное шифрование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Шифрование с помощью решеток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 </a:t>
            </a:r>
            <a:r>
              <a:rPr lang="ru-RU" sz="3600" dirty="0" err="1"/>
              <a:t>Виженера</a:t>
            </a: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1941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76928" y="5806440"/>
            <a:ext cx="10515600" cy="4802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 работы алгоритма Цезаря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59" y="419100"/>
            <a:ext cx="3962400" cy="53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0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2608" y="5660134"/>
            <a:ext cx="10515600" cy="9008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 работы алгоритма </a:t>
            </a:r>
            <a:r>
              <a:rPr lang="ru-RU" dirty="0" smtClean="0"/>
              <a:t>шифр </a:t>
            </a:r>
            <a:r>
              <a:rPr lang="ru-RU" dirty="0" err="1"/>
              <a:t>Вижинера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67"/>
          <a:stretch/>
        </p:blipFill>
        <p:spPr>
          <a:xfrm>
            <a:off x="1464907" y="1947934"/>
            <a:ext cx="4092779" cy="350285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33"/>
          <a:stretch/>
        </p:blipFill>
        <p:spPr>
          <a:xfrm>
            <a:off x="7221894" y="1851825"/>
            <a:ext cx="3933786" cy="359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 ходе выполнения работы удалось изучить шифры перестановки</a:t>
            </a:r>
            <a:r>
              <a:rPr lang="ru-RU" sz="3600" dirty="0" smtClean="0"/>
              <a:t>:</a:t>
            </a:r>
            <a:endParaRPr lang="ru-RU" sz="36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 Цезаря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 </a:t>
            </a:r>
            <a:r>
              <a:rPr lang="ru-RU" sz="3600" dirty="0" err="1" smtClean="0"/>
              <a:t>Атбаш</a:t>
            </a:r>
            <a:endParaRPr lang="ru-RU" sz="3600" dirty="0" smtClean="0"/>
          </a:p>
          <a:p>
            <a:r>
              <a:rPr lang="ru-RU" sz="3600" dirty="0" smtClean="0"/>
              <a:t>А также реализовать данные алгоритмы </a:t>
            </a:r>
            <a:r>
              <a:rPr lang="ru-RU" sz="3600" dirty="0" err="1" smtClean="0"/>
              <a:t>программно</a:t>
            </a:r>
            <a:r>
              <a:rPr lang="ru-RU" sz="3600" dirty="0" smtClean="0"/>
              <a:t> на языке </a:t>
            </a:r>
            <a:r>
              <a:rPr lang="ru-RU" sz="3600" dirty="0" err="1" smtClean="0"/>
              <a:t>Python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8843657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71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Ретро</vt:lpstr>
      <vt:lpstr>Лабораторная работа №2 Шифры перестановки</vt:lpstr>
      <vt:lpstr>Цель работы</vt:lpstr>
      <vt:lpstr>Задачи</vt:lpstr>
      <vt:lpstr>Результаты</vt:lpstr>
      <vt:lpstr>Результаты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Шифры простой замены</dc:title>
  <dc:creator>Пользователь Windows</dc:creator>
  <cp:lastModifiedBy>Пользователь Windows</cp:lastModifiedBy>
  <cp:revision>5</cp:revision>
  <dcterms:created xsi:type="dcterms:W3CDTF">2022-02-07T10:20:25Z</dcterms:created>
  <dcterms:modified xsi:type="dcterms:W3CDTF">2022-02-07T10:37:53Z</dcterms:modified>
</cp:coreProperties>
</file>