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Лабораторная работа </a:t>
            </a:r>
            <a:r>
              <a:rPr lang="ru-RU" dirty="0"/>
              <a:t>№1</a:t>
            </a:r>
            <a:br>
              <a:rPr lang="ru-RU" dirty="0"/>
            </a:br>
            <a:r>
              <a:rPr lang="ru-RU" dirty="0"/>
              <a:t>Шифры простой </a:t>
            </a:r>
            <a:r>
              <a:rPr lang="ru-RU" dirty="0" smtClean="0"/>
              <a:t>замены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шифров простой </a:t>
            </a:r>
            <a:r>
              <a:rPr lang="ru-RU" sz="3600" dirty="0" smtClean="0"/>
              <a:t>замены: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smtClean="0"/>
              <a:t>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 smtClean="0"/>
              <a:t>шифр </a:t>
            </a:r>
            <a:r>
              <a:rPr lang="ru-RU" sz="3600" dirty="0" err="1"/>
              <a:t>Атбаш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шифров простой </a:t>
            </a:r>
            <a:r>
              <a:rPr lang="ru-RU" sz="3600" dirty="0" smtClean="0"/>
              <a:t>замены: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/>
              <a:t>Атбаш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Цезаря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37" y="1790001"/>
            <a:ext cx="4328160" cy="3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2608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err="1"/>
              <a:t>Атбаш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32" y="1807431"/>
            <a:ext cx="4130421" cy="37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</a:t>
            </a:r>
            <a:r>
              <a:rPr lang="ru-RU" sz="3600" dirty="0" smtClean="0"/>
              <a:t>изучить </a:t>
            </a:r>
            <a:r>
              <a:rPr lang="ru-RU" sz="3600" dirty="0"/>
              <a:t>шифры простой замены</a:t>
            </a:r>
            <a:r>
              <a:rPr lang="ru-RU" sz="3600" dirty="0" smtClean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Атбаш</a:t>
            </a:r>
            <a:endParaRPr lang="ru-RU" sz="3600" dirty="0" smtClean="0"/>
          </a:p>
          <a:p>
            <a:r>
              <a:rPr lang="ru-RU" sz="3600" dirty="0" smtClean="0"/>
              <a:t>А также </a:t>
            </a:r>
            <a:r>
              <a:rPr lang="ru-RU" sz="3600" dirty="0"/>
              <a:t>реализовать данные </a:t>
            </a:r>
            <a:r>
              <a:rPr lang="ru-RU" sz="3600" dirty="0" smtClean="0"/>
              <a:t>алгоритмы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65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Лабораторная работа №1 Шифры простой замены</vt:lpstr>
      <vt:lpstr>Цель работы</vt:lpstr>
      <vt:lpstr>Задачи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3</cp:revision>
  <dcterms:created xsi:type="dcterms:W3CDTF">2022-02-07T10:20:25Z</dcterms:created>
  <dcterms:modified xsi:type="dcterms:W3CDTF">2022-02-07T10:38:16Z</dcterms:modified>
</cp:coreProperties>
</file>