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21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21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27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45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09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2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77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26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27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89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01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68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Лабораторная работа </a:t>
            </a:r>
            <a:r>
              <a:rPr lang="ru-RU" dirty="0" smtClean="0"/>
              <a:t>№3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Шифрование </a:t>
            </a:r>
            <a:r>
              <a:rPr lang="ru-RU" dirty="0" err="1"/>
              <a:t>гаммированием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Волкова Дарья Александровна </a:t>
            </a:r>
            <a:r>
              <a:rPr lang="ru-RU" dirty="0" smtClean="0"/>
              <a:t>НПММД-02-21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73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</a:t>
            </a:r>
            <a:r>
              <a:rPr lang="ru-RU" dirty="0" smtClean="0"/>
              <a:t>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Изучение алгоритма шифрования </a:t>
            </a:r>
            <a:r>
              <a:rPr lang="ru-RU" sz="3600" dirty="0" err="1"/>
              <a:t>гаммированием</a:t>
            </a:r>
            <a:r>
              <a:rPr lang="ru-RU" sz="3600" dirty="0"/>
              <a:t> конечной </a:t>
            </a:r>
            <a:r>
              <a:rPr lang="ru-RU" sz="3600" dirty="0" smtClean="0"/>
              <a:t>гаммой.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0379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</a:t>
            </a:r>
            <a:r>
              <a:rPr lang="ru-RU" sz="3600" dirty="0" smtClean="0"/>
              <a:t>рограммная реализация </a:t>
            </a:r>
            <a:r>
              <a:rPr lang="ru-RU" sz="3600" dirty="0"/>
              <a:t>алгоритма шифрования </a:t>
            </a:r>
            <a:r>
              <a:rPr lang="ru-RU" sz="3600" dirty="0" err="1"/>
              <a:t>гаммированием</a:t>
            </a:r>
            <a:r>
              <a:rPr lang="ru-RU" sz="3600" dirty="0"/>
              <a:t> конечной гаммой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1941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Теоретические </a:t>
            </a:r>
            <a:r>
              <a:rPr lang="ru-RU" dirty="0" smtClean="0"/>
              <a:t>сведения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Частным случаем многоалфавитной подстановки является </a:t>
            </a:r>
            <a:r>
              <a:rPr lang="ru-RU" sz="2400" dirty="0" err="1"/>
              <a:t>гаммирование</a:t>
            </a:r>
            <a:r>
              <a:rPr lang="ru-RU" sz="2400" dirty="0"/>
              <a:t>. В этом способе шифрование выполняется путем сложения символов исходного текста и ключа по модулю, равному числу букв в алфавите. Если в исходном алфавите, например, 33 символа, то сложение производится по модулю 33. Такой процесс сложения исходного текста и ключа называется в криптографии наложением гаммы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Гамма шифра – псевдослучайная последовательность, вырабатываемая по определенному алгоритму, используемая для шифровки открытых данных и дешифровки </a:t>
            </a:r>
            <a:r>
              <a:rPr lang="ru-RU" sz="2400" dirty="0" err="1"/>
              <a:t>шифротекста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Обычно разделяют две разновидности </a:t>
            </a:r>
            <a:r>
              <a:rPr lang="ru-RU" sz="2400" dirty="0" err="1"/>
              <a:t>гаммирования</a:t>
            </a:r>
            <a:r>
              <a:rPr lang="ru-RU" sz="2400" dirty="0"/>
              <a:t> – с конечной и бесконечной гаммами.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0308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64153" y="5809239"/>
            <a:ext cx="10515600" cy="48025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Пример работы алгоритма </a:t>
            </a:r>
            <a:r>
              <a:rPr lang="ru-RU" dirty="0" smtClean="0"/>
              <a:t>шифрование </a:t>
            </a:r>
            <a:r>
              <a:rPr lang="ru-RU" dirty="0" err="1" smtClean="0"/>
              <a:t>гаммированием</a:t>
            </a:r>
            <a:r>
              <a:rPr lang="ru-RU" dirty="0" smtClean="0"/>
              <a:t> конечной гаммой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969" y="1039735"/>
            <a:ext cx="4479734" cy="476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0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 ходе выполнения работы удалось изучить алгоритм шифрования </a:t>
            </a:r>
            <a:r>
              <a:rPr lang="ru-RU" sz="3600" dirty="0" err="1"/>
              <a:t>гаммированием</a:t>
            </a:r>
            <a:r>
              <a:rPr lang="ru-RU" sz="3600" dirty="0"/>
              <a:t> конечной гаммой, а также реализовать данный алгоритм </a:t>
            </a:r>
            <a:r>
              <a:rPr lang="ru-RU" sz="3600" dirty="0" err="1"/>
              <a:t>программно</a:t>
            </a:r>
            <a:r>
              <a:rPr lang="ru-RU" sz="3600" dirty="0"/>
              <a:t> на языке </a:t>
            </a:r>
            <a:r>
              <a:rPr lang="ru-RU" sz="3600" dirty="0" err="1"/>
              <a:t>Python</a:t>
            </a:r>
            <a:r>
              <a:rPr lang="ru-RU" sz="3600" dirty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08843657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148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Ретро</vt:lpstr>
      <vt:lpstr>Лабораторная работа №3 Шифрование гаммированием</vt:lpstr>
      <vt:lpstr>Цель работы</vt:lpstr>
      <vt:lpstr>Задачи</vt:lpstr>
      <vt:lpstr>Теоретические сведения</vt:lpstr>
      <vt:lpstr>Результаты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 Шифры простой замены</dc:title>
  <dc:creator>Пользователь Windows</dc:creator>
  <cp:lastModifiedBy>Пользователь Windows</cp:lastModifiedBy>
  <cp:revision>5</cp:revision>
  <dcterms:created xsi:type="dcterms:W3CDTF">2022-02-07T10:20:25Z</dcterms:created>
  <dcterms:modified xsi:type="dcterms:W3CDTF">2022-02-07T10:44:51Z</dcterms:modified>
</cp:coreProperties>
</file>