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21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210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27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45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095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24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77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268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27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89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01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68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360152" cy="3566160"/>
          </a:xfrm>
        </p:spPr>
        <p:txBody>
          <a:bodyPr>
            <a:normAutofit/>
          </a:bodyPr>
          <a:lstStyle/>
          <a:p>
            <a:r>
              <a:rPr lang="ru-RU" sz="7200" dirty="0"/>
              <a:t>Лабораторная </a:t>
            </a:r>
            <a:r>
              <a:rPr lang="ru-RU" sz="7200" dirty="0" smtClean="0"/>
              <a:t>работа №</a:t>
            </a:r>
            <a:r>
              <a:rPr lang="ru-RU" sz="7200" dirty="0"/>
              <a:t>2</a:t>
            </a:r>
            <a:br>
              <a:rPr lang="ru-RU" sz="7200" dirty="0"/>
            </a:br>
            <a:r>
              <a:rPr lang="ru-RU" sz="7200" dirty="0"/>
              <a:t>Шифры перестановки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Волкова Дарья Александровна </a:t>
            </a:r>
            <a:r>
              <a:rPr lang="ru-RU" dirty="0" smtClean="0"/>
              <a:t>НПММД-02-21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973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</a:t>
            </a:r>
            <a:r>
              <a:rPr lang="ru-RU" dirty="0" smtClean="0"/>
              <a:t>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Изучение шифров перестановки</a:t>
            </a:r>
            <a:r>
              <a:rPr lang="ru-RU" sz="3600" dirty="0" smtClean="0"/>
              <a:t>:</a:t>
            </a:r>
          </a:p>
          <a:p>
            <a:pPr marL="1428750" lvl="2" indent="-514350">
              <a:buFont typeface="+mj-lt"/>
              <a:buAutoNum type="arabicPeriod"/>
            </a:pPr>
            <a:r>
              <a:rPr lang="ru-RU" sz="3600" dirty="0"/>
              <a:t>Маршрутное </a:t>
            </a:r>
            <a:r>
              <a:rPr lang="ru-RU" sz="3600" dirty="0" smtClean="0"/>
              <a:t>шифрование</a:t>
            </a:r>
          </a:p>
          <a:p>
            <a:pPr marL="1428750" lvl="2" indent="-514350">
              <a:buFont typeface="+mj-lt"/>
              <a:buAutoNum type="arabicPeriod"/>
            </a:pPr>
            <a:r>
              <a:rPr lang="ru-RU" sz="3600" dirty="0"/>
              <a:t>Шифрование с помощью </a:t>
            </a:r>
            <a:r>
              <a:rPr lang="ru-RU" sz="3600" dirty="0" smtClean="0"/>
              <a:t>решеток</a:t>
            </a:r>
          </a:p>
          <a:p>
            <a:pPr marL="1428750" lvl="2" indent="-514350">
              <a:buFont typeface="+mj-lt"/>
              <a:buAutoNum type="arabicPeriod"/>
            </a:pPr>
            <a:r>
              <a:rPr lang="ru-RU" sz="3600" dirty="0"/>
              <a:t>Шифр </a:t>
            </a:r>
            <a:r>
              <a:rPr lang="ru-RU" sz="3600" dirty="0" err="1" smtClean="0"/>
              <a:t>Виженера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503796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</a:t>
            </a:r>
            <a:r>
              <a:rPr lang="ru-RU" sz="3600" dirty="0" smtClean="0"/>
              <a:t>рограммная реализация </a:t>
            </a:r>
            <a:r>
              <a:rPr lang="ru-RU" sz="3600" dirty="0"/>
              <a:t>шифров перестановки :</a:t>
            </a:r>
            <a:endParaRPr lang="ru-RU" sz="3600" dirty="0" smtClean="0"/>
          </a:p>
          <a:p>
            <a:pPr marL="1428750" lvl="2" indent="-514350">
              <a:buFont typeface="+mj-lt"/>
              <a:buAutoNum type="arabicPeriod"/>
            </a:pPr>
            <a:r>
              <a:rPr lang="ru-RU" sz="3600" dirty="0"/>
              <a:t>Маршрутное шифрование</a:t>
            </a:r>
          </a:p>
          <a:p>
            <a:pPr marL="1428750" lvl="2" indent="-514350">
              <a:buFont typeface="+mj-lt"/>
              <a:buAutoNum type="arabicPeriod"/>
            </a:pPr>
            <a:r>
              <a:rPr lang="ru-RU" sz="3600" dirty="0"/>
              <a:t>Шифрование с помощью решеток</a:t>
            </a:r>
          </a:p>
          <a:p>
            <a:pPr marL="1428750" lvl="2" indent="-514350">
              <a:buFont typeface="+mj-lt"/>
              <a:buAutoNum type="arabicPeriod"/>
            </a:pPr>
            <a:r>
              <a:rPr lang="ru-RU" sz="3600" dirty="0"/>
              <a:t>Шифр </a:t>
            </a:r>
            <a:r>
              <a:rPr lang="ru-RU" sz="3600" dirty="0" err="1"/>
              <a:t>Виженера</a:t>
            </a:r>
            <a:endParaRPr lang="ru-RU" sz="3600" dirty="0"/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219411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Теоретические сведения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Перестановка представляет собой способ шифрования, при котором для получения шифрограммы символы исходного сообщения меняют местами. Например: апельсин </a:t>
            </a:r>
            <a:r>
              <a:rPr lang="ru-RU" dirty="0" smtClean="0"/>
              <a:t>– спаниель.</a:t>
            </a:r>
          </a:p>
          <a:p>
            <a:r>
              <a:rPr lang="ru-RU" b="1" dirty="0"/>
              <a:t>Маршрутное </a:t>
            </a:r>
            <a:r>
              <a:rPr lang="ru-RU" b="1" dirty="0" smtClean="0"/>
              <a:t>шифрование. </a:t>
            </a:r>
            <a:r>
              <a:rPr lang="ru-RU" dirty="0" smtClean="0"/>
              <a:t>Широкое </a:t>
            </a:r>
            <a:r>
              <a:rPr lang="ru-RU" dirty="0"/>
              <a:t>распространение получили шифры перестановки, использующие некоторую геометрическую фигуру (плоскую или объемную). Преобразования состоят в том, что в фигуру исходный текст вписывается по ходу одного маршрута, а выписывается по другому.</a:t>
            </a:r>
          </a:p>
          <a:p>
            <a:r>
              <a:rPr lang="ru-RU" b="1" dirty="0"/>
              <a:t>Шифр </a:t>
            </a:r>
            <a:r>
              <a:rPr lang="ru-RU" b="1" dirty="0" err="1"/>
              <a:t>Виженера</a:t>
            </a:r>
            <a:r>
              <a:rPr lang="ru-RU" b="1" dirty="0"/>
              <a:t> </a:t>
            </a:r>
            <a:r>
              <a:rPr lang="ru-RU" dirty="0"/>
              <a:t>— метод </a:t>
            </a:r>
            <a:r>
              <a:rPr lang="ru-RU" dirty="0" err="1"/>
              <a:t>полиалфавитного</a:t>
            </a:r>
            <a:r>
              <a:rPr lang="ru-RU" dirty="0"/>
              <a:t> шифрования буквенного текста с использованием ключевого </a:t>
            </a:r>
            <a:r>
              <a:rPr lang="ru-RU" dirty="0" smtClean="0"/>
              <a:t>слова. Этот </a:t>
            </a:r>
            <a:r>
              <a:rPr lang="ru-RU" dirty="0"/>
              <a:t>метод является простой формой многоалфавитной замены. Шифр </a:t>
            </a:r>
            <a:r>
              <a:rPr lang="ru-RU" dirty="0" err="1"/>
              <a:t>Виженера</a:t>
            </a:r>
            <a:r>
              <a:rPr lang="ru-RU" dirty="0"/>
              <a:t> состоит из последовательности нескольких шифров Цезаря с различными значениями сдвига. Для зашифровывания может использоваться таблица </a:t>
            </a:r>
            <a:r>
              <a:rPr lang="ru-RU" dirty="0" smtClean="0"/>
              <a:t>алфавитов или квадрат </a:t>
            </a:r>
            <a:r>
              <a:rPr lang="ru-RU" dirty="0"/>
              <a:t>(таблица) </a:t>
            </a:r>
            <a:r>
              <a:rPr lang="ru-RU" dirty="0" err="1"/>
              <a:t>Виженера</a:t>
            </a:r>
            <a:r>
              <a:rPr lang="ru-RU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8660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76928" y="5806440"/>
            <a:ext cx="10515600" cy="48025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Пример работы алгоритма Цезаря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759" y="419100"/>
            <a:ext cx="3962400" cy="538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01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02608" y="5660134"/>
            <a:ext cx="10515600" cy="90087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Пример работы алгоритма </a:t>
            </a:r>
            <a:r>
              <a:rPr lang="ru-RU" dirty="0" smtClean="0"/>
              <a:t>шифр </a:t>
            </a:r>
            <a:r>
              <a:rPr lang="ru-RU" dirty="0" err="1"/>
              <a:t>Вижинера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67"/>
          <a:stretch/>
        </p:blipFill>
        <p:spPr>
          <a:xfrm>
            <a:off x="1464907" y="1947934"/>
            <a:ext cx="4092779" cy="3502858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33"/>
          <a:stretch/>
        </p:blipFill>
        <p:spPr>
          <a:xfrm>
            <a:off x="7221894" y="1851825"/>
            <a:ext cx="3933786" cy="359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8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В ходе выполнения работы удалось изучить шифры перестановки</a:t>
            </a:r>
            <a:r>
              <a:rPr lang="ru-RU" sz="3600" dirty="0" smtClean="0"/>
              <a:t>:</a:t>
            </a:r>
          </a:p>
          <a:p>
            <a:pPr marL="1428750" lvl="2" indent="-514350">
              <a:buFont typeface="+mj-lt"/>
              <a:buAutoNum type="arabicPeriod"/>
            </a:pPr>
            <a:r>
              <a:rPr lang="ru-RU" sz="3600" dirty="0"/>
              <a:t>шифр Цезаря</a:t>
            </a:r>
          </a:p>
          <a:p>
            <a:pPr marL="1428750" lvl="2" indent="-514350">
              <a:buFont typeface="+mj-lt"/>
              <a:buAutoNum type="arabicPeriod"/>
            </a:pPr>
            <a:r>
              <a:rPr lang="ru-RU" sz="3600" dirty="0"/>
              <a:t>шифр </a:t>
            </a:r>
            <a:r>
              <a:rPr lang="ru-RU" sz="3600" dirty="0" err="1" smtClean="0"/>
              <a:t>Атбаш</a:t>
            </a:r>
            <a:endParaRPr lang="ru-RU" sz="3600" dirty="0" smtClean="0"/>
          </a:p>
          <a:p>
            <a:r>
              <a:rPr lang="ru-RU" sz="3600" dirty="0" smtClean="0"/>
              <a:t>А также реализовать данные алгоритмы </a:t>
            </a:r>
            <a:r>
              <a:rPr lang="ru-RU" sz="3600" dirty="0" err="1" smtClean="0"/>
              <a:t>программно</a:t>
            </a:r>
            <a:r>
              <a:rPr lang="ru-RU" sz="3600" dirty="0" smtClean="0"/>
              <a:t> на языке </a:t>
            </a:r>
            <a:r>
              <a:rPr lang="ru-RU" sz="3600" dirty="0" err="1" smtClean="0"/>
              <a:t>Python</a:t>
            </a:r>
            <a:r>
              <a:rPr lang="ru-RU" sz="3600" dirty="0" smtClean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088436574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</TotalTime>
  <Words>182</Words>
  <Application>Microsoft Office PowerPoint</Application>
  <PresentationFormat>Широкоэкранный</PresentationFormat>
  <Paragraphs>25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Ретро</vt:lpstr>
      <vt:lpstr>Лабораторная работа №2 Шифры перестановки</vt:lpstr>
      <vt:lpstr>Цель работы</vt:lpstr>
      <vt:lpstr>Задачи</vt:lpstr>
      <vt:lpstr>Теоретические сведения</vt:lpstr>
      <vt:lpstr>Результаты</vt:lpstr>
      <vt:lpstr>Результаты</vt:lpstr>
      <vt:lpstr>Выводы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 Шифры простой замены</dc:title>
  <dc:creator>Пользователь Windows</dc:creator>
  <cp:lastModifiedBy>Пользователь Windows</cp:lastModifiedBy>
  <cp:revision>6</cp:revision>
  <dcterms:created xsi:type="dcterms:W3CDTF">2022-02-07T10:20:25Z</dcterms:created>
  <dcterms:modified xsi:type="dcterms:W3CDTF">2022-02-07T12:43:52Z</dcterms:modified>
</cp:coreProperties>
</file>