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7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8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Лабораторная работа </a:t>
            </a:r>
            <a:r>
              <a:rPr lang="ru-RU" sz="6600" dirty="0" smtClean="0"/>
              <a:t>№4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ru-RU" sz="6600" dirty="0"/>
              <a:t>Вычисление наибольшего общего делителя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Волкова Дарья Александровна </a:t>
            </a:r>
            <a:r>
              <a:rPr lang="ru-RU" dirty="0" smtClean="0"/>
              <a:t>НПММД-02-21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600" dirty="0"/>
              <a:t>Изучение понятия наибольшего общего делителя и его вычисление. </a:t>
            </a:r>
            <a:endParaRPr lang="ru-RU" sz="3600" dirty="0" smtClean="0"/>
          </a:p>
          <a:p>
            <a:r>
              <a:rPr lang="ru-RU" sz="3600" dirty="0" smtClean="0"/>
              <a:t>Изучение </a:t>
            </a:r>
            <a:r>
              <a:rPr lang="ru-RU" sz="3600" dirty="0"/>
              <a:t>алгоритмов вычисления наибольшего общего делителя, таких как </a:t>
            </a:r>
            <a:endParaRPr lang="ru-RU" sz="3600" dirty="0" smtClean="0"/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 smtClean="0"/>
              <a:t>алгоритм </a:t>
            </a:r>
            <a:r>
              <a:rPr lang="ru-RU" sz="3600" dirty="0"/>
              <a:t>Евклида, </a:t>
            </a:r>
            <a:endParaRPr lang="ru-RU" sz="3600" dirty="0" smtClean="0"/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 smtClean="0"/>
              <a:t>бинарный </a:t>
            </a:r>
            <a:r>
              <a:rPr lang="ru-RU" sz="3600" dirty="0"/>
              <a:t>алгоритм Евклида, </a:t>
            </a:r>
            <a:endParaRPr lang="ru-RU" sz="3600" dirty="0" smtClean="0"/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 smtClean="0"/>
              <a:t>расширенный </a:t>
            </a:r>
            <a:r>
              <a:rPr lang="ru-RU" sz="3600" dirty="0"/>
              <a:t>алгоритм Евклида </a:t>
            </a:r>
            <a:endParaRPr lang="ru-RU" sz="3600" dirty="0" smtClean="0"/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 smtClean="0"/>
              <a:t>и </a:t>
            </a:r>
            <a:r>
              <a:rPr lang="ru-RU" sz="3600" dirty="0"/>
              <a:t>расширенный бинарный алгоритм </a:t>
            </a:r>
            <a:r>
              <a:rPr lang="ru-RU" sz="3600" dirty="0" smtClean="0"/>
              <a:t>Евклида.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037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</a:t>
            </a:r>
            <a:r>
              <a:rPr lang="ru-RU" sz="3600" dirty="0" smtClean="0"/>
              <a:t>рограммная реализация </a:t>
            </a:r>
            <a:r>
              <a:rPr lang="ru-RU" sz="3600" dirty="0"/>
              <a:t>алгоритмов вычисления наибольшего общего делителя :</a:t>
            </a:r>
            <a:endParaRPr lang="ru-RU" sz="3600" dirty="0" smtClean="0"/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/>
              <a:t>алгоритм Евклида, </a:t>
            </a:r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/>
              <a:t>бинарный алгоритм Евклида, </a:t>
            </a:r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/>
              <a:t>расширенный алгоритм Евклида </a:t>
            </a:r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/>
              <a:t>и расширенный бинарный алгоритм Евклида.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194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Теоретические </a:t>
            </a:r>
            <a:r>
              <a:rPr lang="ru-RU" dirty="0" smtClean="0"/>
              <a:t>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Наибольшим общим делителем двух чисел a и b называется наибольшее число, на которое a и b делятся без остатка. Для записи может использоваться аббревиатура НОД. Для двух чисел можно записать вот так: НОД (a, b</a:t>
            </a:r>
            <a:r>
              <a:rPr lang="ru-RU" sz="3600" dirty="0" smtClean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39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6928" y="5806440"/>
            <a:ext cx="10515600" cy="4802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</a:t>
            </a:r>
            <a:r>
              <a:rPr lang="ru-RU" dirty="0" smtClean="0"/>
              <a:t>Евклида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1821841"/>
            <a:ext cx="3812743" cy="39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3400" y="5660134"/>
            <a:ext cx="10515600" cy="9008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</a:t>
            </a:r>
            <a:r>
              <a:rPr lang="ru-RU" dirty="0" smtClean="0"/>
              <a:t>бинарного алгоритма Евклида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9" y="1095488"/>
            <a:ext cx="3272246" cy="456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3400" y="5660134"/>
            <a:ext cx="10515600" cy="9008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</a:t>
            </a:r>
            <a:r>
              <a:rPr lang="ru-RU" dirty="0" smtClean="0"/>
              <a:t>расширенного алгоритма Евклида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10" y="1120140"/>
            <a:ext cx="372618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5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8416" y="5676901"/>
            <a:ext cx="10515600" cy="9008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</a:t>
            </a:r>
            <a:r>
              <a:rPr lang="ru-RU" dirty="0" smtClean="0"/>
              <a:t>расширенного бинарного алгоритма Евклида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88"/>
          <a:stretch/>
        </p:blipFill>
        <p:spPr>
          <a:xfrm>
            <a:off x="1670459" y="2133600"/>
            <a:ext cx="4005881" cy="307848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7"/>
          <a:stretch/>
        </p:blipFill>
        <p:spPr>
          <a:xfrm>
            <a:off x="6322935" y="1737360"/>
            <a:ext cx="3635643" cy="39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3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8178"/>
          </a:xfrm>
        </p:spPr>
        <p:txBody>
          <a:bodyPr>
            <a:normAutofit fontScale="92500"/>
          </a:bodyPr>
          <a:lstStyle/>
          <a:p>
            <a:r>
              <a:rPr lang="ru-RU" sz="3600" dirty="0"/>
              <a:t>В ходе выполнения работы удалось </a:t>
            </a:r>
            <a:r>
              <a:rPr lang="ru-RU" sz="3600" dirty="0" smtClean="0"/>
              <a:t>изучить </a:t>
            </a:r>
            <a:r>
              <a:rPr lang="ru-RU" sz="3600" dirty="0"/>
              <a:t>алгоритмы вычисления наибольшего общего делителя</a:t>
            </a:r>
            <a:r>
              <a:rPr lang="ru-RU" sz="3600" dirty="0" smtClean="0"/>
              <a:t>:</a:t>
            </a:r>
            <a:endParaRPr lang="ru-RU" sz="3600" dirty="0" smtClean="0"/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/>
              <a:t>алгоритм Евклида, </a:t>
            </a:r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/>
              <a:t>бинарный алгоритм Евклида, </a:t>
            </a:r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/>
              <a:t>расширенный алгоритм Евклида </a:t>
            </a:r>
          </a:p>
          <a:p>
            <a:pPr marL="1218438" lvl="2" indent="-742950">
              <a:buFont typeface="+mj-lt"/>
              <a:buAutoNum type="arabicPeriod"/>
            </a:pPr>
            <a:r>
              <a:rPr lang="ru-RU" sz="3600" dirty="0"/>
              <a:t>и расширенный бинарный алгоритм Евклида.</a:t>
            </a:r>
          </a:p>
          <a:p>
            <a:r>
              <a:rPr lang="ru-RU" sz="3600" dirty="0" smtClean="0"/>
              <a:t>А </a:t>
            </a:r>
            <a:r>
              <a:rPr lang="ru-RU" sz="3600" dirty="0" smtClean="0"/>
              <a:t>также </a:t>
            </a:r>
            <a:r>
              <a:rPr lang="ru-RU" sz="3600" dirty="0"/>
              <a:t>реализовать данные </a:t>
            </a:r>
            <a:r>
              <a:rPr lang="ru-RU" sz="3600" dirty="0" smtClean="0"/>
              <a:t>алгоритмы </a:t>
            </a:r>
            <a:r>
              <a:rPr lang="ru-RU" sz="3600" dirty="0" err="1"/>
              <a:t>программно</a:t>
            </a:r>
            <a:r>
              <a:rPr lang="ru-RU" sz="3600" dirty="0"/>
              <a:t> на языке </a:t>
            </a:r>
            <a:r>
              <a:rPr lang="ru-RU" sz="3600" dirty="0" err="1"/>
              <a:t>Python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4365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176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Ретро</vt:lpstr>
      <vt:lpstr>Лабораторная работа №4 Вычисление наибольшего общего делителя</vt:lpstr>
      <vt:lpstr>Цель работы</vt:lpstr>
      <vt:lpstr>Задачи</vt:lpstr>
      <vt:lpstr>Теоретические сведения</vt:lpstr>
      <vt:lpstr>Результаты</vt:lpstr>
      <vt:lpstr>Результаты</vt:lpstr>
      <vt:lpstr>Результаты</vt:lpstr>
      <vt:lpstr>Результаты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Шифры простой замены</dc:title>
  <dc:creator>Пользователь Windows</dc:creator>
  <cp:lastModifiedBy>Пользователь Windows</cp:lastModifiedBy>
  <cp:revision>5</cp:revision>
  <dcterms:created xsi:type="dcterms:W3CDTF">2022-02-07T10:20:25Z</dcterms:created>
  <dcterms:modified xsi:type="dcterms:W3CDTF">2022-02-07T10:51:30Z</dcterms:modified>
</cp:coreProperties>
</file>