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6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6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44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7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555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85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1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75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2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79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1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68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0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6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6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6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1F0C-7C01-4942-BED6-0CCE2E34A6D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9CD9-F868-42EB-ADD2-2D5BFB7D18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82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89226"/>
            <a:ext cx="12192000" cy="178125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теме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приложения по логической игре «Эрудит»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29600" y="5061284"/>
            <a:ext cx="3962399" cy="14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65050"/>
              </p:ext>
            </p:extLst>
          </p:nvPr>
        </p:nvGraphicFramePr>
        <p:xfrm>
          <a:off x="5442297" y="4333104"/>
          <a:ext cx="6454274" cy="234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7137"/>
                <a:gridCol w="3227137"/>
              </a:tblGrid>
              <a:tr h="1347096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3 курса,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группы </a:t>
                      </a:r>
                      <a:r>
                        <a:rPr lang="ru-RU" sz="1800" u="sng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ИСп</a:t>
                      </a:r>
                      <a:r>
                        <a:rPr lang="ru-RU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19-1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Попов Ярослав </a:t>
                      </a:r>
                      <a:r>
                        <a:rPr lang="ru-RU" sz="1800" u="sng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Дмитриевич</a:t>
                      </a: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Руководитель: </a:t>
                      </a:r>
                    </a:p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Большакова-Стрекалова Анна Викторовна, преподаватель ГБУ КО ПОО </a:t>
                      </a:r>
                      <a:r>
                        <a:rPr lang="ru-RU" sz="1800" u="sng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КИТиС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15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 курсовой проект.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по логической игре «Эрудит»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65" y="3270218"/>
            <a:ext cx="2665971" cy="26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приложение должно присутствовать следующее: Поле для подстановки букв. Поле для букв из которых будет составлено слово. При открытии приложения, должна отображаться главная форма. Несколько уровней в каждом из которых будет слово, которое раннее не было представлено. Всплывающее окно «победа» при правильно составленном слове. Дизайн должен быть унифицирован. Должен быть инстинктивно понятный интерфейс. После реализации приложения и составления всей документации, проект требуется выложить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её проверки руководителем.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5374489" cy="336371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состоит из кода, написанного на c#, главного меню, меню выбора уровня и самого экрана выбранного уровня, в котором будут поле для подстановки букв и поле для получения букв, которые требуется подставить в ячейки для получения слова.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04" y="2336872"/>
            <a:ext cx="5979931" cy="33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3762" y="2215911"/>
            <a:ext cx="7628238" cy="370709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программе взаимодействуют лишь несколько компонентов, а именно слоты для букв и перетаскиваемы буквы. Если при окончании перетаскивания буква находиться в месте, где расположен слот происходит проверка совпадения заданных текстовых значений у объектов, при их совпадении в слот попадает перетащенная буква и счетчик увеличивается на 1, если после проверки выходит, что заданные значения не совпадают или буква была перетащена не на место слота то перетащенная буква возвращается на свою изначальную позицию.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7" y="2215911"/>
            <a:ext cx="4326505" cy="33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 логической игре «Эрудит» успешно было создано, были получены практические навыки создания подобных приложений. В течении работы были получены навыки создания, проектирования интерфейса приложения, а также тестирования итогового продукта.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229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43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Trebuchet MS</vt:lpstr>
      <vt:lpstr>Берлин</vt:lpstr>
      <vt:lpstr> Курсовой проект по теме: разработка приложения по логической игре «Эрудит»</vt:lpstr>
      <vt:lpstr>Задание на курсовой проект. </vt:lpstr>
      <vt:lpstr>Техническое задание</vt:lpstr>
      <vt:lpstr>Структура приложения</vt:lpstr>
      <vt:lpstr>Логика приложения</vt:lpstr>
      <vt:lpstr>Вывод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разработка приложения по логической игре «Эрудит»</dc:title>
  <dc:creator>raiden</dc:creator>
  <cp:lastModifiedBy>raiden</cp:lastModifiedBy>
  <cp:revision>4</cp:revision>
  <dcterms:created xsi:type="dcterms:W3CDTF">2022-04-28T12:37:38Z</dcterms:created>
  <dcterms:modified xsi:type="dcterms:W3CDTF">2022-04-28T12:56:37Z</dcterms:modified>
</cp:coreProperties>
</file>