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F0BD9C-FB5E-4433-A1E1-14D714247DB8}" v="225" dt="2023-04-23T18:55:36.573"/>
    <p1510:client id="{D07E59EB-9FC3-474F-B874-A78973DB0C5D}" v="772" dt="2023-04-24T00:07:08.209"/>
    <p1510:client id="{D70ADF6B-1F17-4835-AFC0-80DA998122D1}" v="423" dt="2023-04-28T02:11:42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2E7CB8-6829-3949-5DA3-207728B621CD}"/>
              </a:ext>
            </a:extLst>
          </p:cNvPr>
          <p:cNvSpPr txBox="1"/>
          <p:nvPr/>
        </p:nvSpPr>
        <p:spPr>
          <a:xfrm>
            <a:off x="0" y="2590095"/>
            <a:ext cx="12196080" cy="1692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 err="1">
                <a:latin typeface="Times New Roman"/>
                <a:ea typeface="+mn-lt"/>
                <a:cs typeface="+mn-lt"/>
              </a:rPr>
              <a:t>Итоговый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latin typeface="Times New Roman"/>
                <a:ea typeface="+mn-lt"/>
                <a:cs typeface="+mn-lt"/>
              </a:rPr>
              <a:t>проект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latin typeface="Times New Roman"/>
                <a:ea typeface="+mn-lt"/>
                <a:cs typeface="+mn-lt"/>
              </a:rPr>
              <a:t>на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latin typeface="Times New Roman"/>
                <a:ea typeface="+mn-lt"/>
                <a:cs typeface="+mn-lt"/>
              </a:rPr>
              <a:t>тему</a:t>
            </a:r>
            <a:r>
              <a:rPr lang="en-US" sz="2400" dirty="0">
                <a:latin typeface="Times New Roman"/>
                <a:ea typeface="+mn-lt"/>
                <a:cs typeface="+mn-lt"/>
              </a:rPr>
              <a:t>:</a:t>
            </a:r>
            <a:endParaRPr lang="en-US" sz="2400" dirty="0">
              <a:latin typeface="Times New Roman"/>
              <a:cs typeface="Calibri"/>
            </a:endParaRPr>
          </a:p>
          <a:p>
            <a:pPr algn="ctr"/>
            <a:r>
              <a:rPr lang="en-US" sz="3200" dirty="0">
                <a:latin typeface="Times New Roman"/>
                <a:ea typeface="+mn-lt"/>
                <a:cs typeface="+mn-lt"/>
              </a:rPr>
              <a:t>«</a:t>
            </a:r>
            <a:r>
              <a:rPr lang="en-US" sz="3200" b="1" dirty="0" err="1">
                <a:latin typeface="Times New Roman"/>
                <a:ea typeface="+mn-lt"/>
                <a:cs typeface="+mn-lt"/>
              </a:rPr>
              <a:t>Интернет-магазин</a:t>
            </a:r>
            <a:r>
              <a:rPr lang="en-US" sz="3200" dirty="0">
                <a:latin typeface="Times New Roman"/>
                <a:ea typeface="+mn-lt"/>
                <a:cs typeface="+mn-lt"/>
              </a:rPr>
              <a:t>»</a:t>
            </a:r>
          </a:p>
          <a:p>
            <a:pPr algn="ctr"/>
            <a:endParaRPr lang="en-US" sz="2400">
              <a:latin typeface="Times New Roman"/>
              <a:ea typeface="+mn-lt"/>
              <a:cs typeface="+mn-lt"/>
            </a:endParaRPr>
          </a:p>
          <a:p>
            <a:pPr algn="ctr"/>
            <a:r>
              <a:rPr lang="en-US" sz="2400" dirty="0" err="1">
                <a:latin typeface="Times New Roman"/>
                <a:ea typeface="+mn-lt"/>
                <a:cs typeface="+mn-lt"/>
              </a:rPr>
              <a:t>Программа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latin typeface="Times New Roman"/>
                <a:ea typeface="+mn-lt"/>
                <a:cs typeface="+mn-lt"/>
              </a:rPr>
              <a:t>профессиональной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latin typeface="Times New Roman"/>
                <a:ea typeface="+mn-lt"/>
                <a:cs typeface="+mn-lt"/>
              </a:rPr>
              <a:t>переподготовки</a:t>
            </a:r>
            <a:r>
              <a:rPr lang="en-US" sz="2400" dirty="0">
                <a:latin typeface="Times New Roman"/>
                <a:ea typeface="+mn-lt"/>
                <a:cs typeface="+mn-lt"/>
              </a:rPr>
              <a:t>: </a:t>
            </a:r>
            <a:r>
              <a:rPr lang="en-US" sz="2400" b="1" dirty="0" err="1">
                <a:latin typeface="Times New Roman"/>
                <a:ea typeface="+mn-lt"/>
                <a:cs typeface="+mn-lt"/>
              </a:rPr>
              <a:t>Fullstack-разработка</a:t>
            </a:r>
            <a:r>
              <a:rPr lang="en-US" sz="2400" b="1" dirty="0">
                <a:latin typeface="Times New Roman"/>
                <a:ea typeface="+mn-lt"/>
                <a:cs typeface="+mn-lt"/>
              </a:rPr>
              <a:t> </a:t>
            </a:r>
            <a:r>
              <a:rPr lang="en-US" sz="2400" b="1" dirty="0" err="1">
                <a:latin typeface="Times New Roman"/>
                <a:ea typeface="+mn-lt"/>
                <a:cs typeface="+mn-lt"/>
              </a:rPr>
              <a:t>на</a:t>
            </a:r>
            <a:r>
              <a:rPr lang="en-US" sz="2400" b="1" dirty="0">
                <a:latin typeface="Times New Roman"/>
                <a:ea typeface="+mn-lt"/>
                <a:cs typeface="+mn-lt"/>
              </a:rPr>
              <a:t> </a:t>
            </a:r>
            <a:r>
              <a:rPr lang="en-US" sz="2400" b="1" dirty="0" err="1">
                <a:latin typeface="Times New Roman"/>
                <a:ea typeface="+mn-lt"/>
                <a:cs typeface="+mn-lt"/>
              </a:rPr>
              <a:t>языке</a:t>
            </a:r>
            <a:r>
              <a:rPr lang="en-US" sz="2400" b="1" dirty="0">
                <a:latin typeface="Times New Roman"/>
                <a:ea typeface="+mn-lt"/>
                <a:cs typeface="+mn-lt"/>
              </a:rPr>
              <a:t> Java</a:t>
            </a:r>
            <a:endParaRPr lang="en-US" sz="2400" b="1" dirty="0">
              <a:latin typeface="Times New Roman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88D6AC-98AE-7512-F3EA-537C8076E274}"/>
              </a:ext>
            </a:extLst>
          </p:cNvPr>
          <p:cNvSpPr txBox="1"/>
          <p:nvPr/>
        </p:nvSpPr>
        <p:spPr>
          <a:xfrm>
            <a:off x="1360" y="2820"/>
            <a:ext cx="1218655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Times New Roman"/>
                <a:ea typeface="+mn-lt"/>
                <a:cs typeface="+mn-lt"/>
              </a:rPr>
              <a:t>ФГБОУ ВО «</a:t>
            </a:r>
            <a:r>
              <a:rPr lang="en-US" sz="2400" err="1">
                <a:latin typeface="Times New Roman"/>
                <a:ea typeface="+mn-lt"/>
                <a:cs typeface="+mn-lt"/>
              </a:rPr>
              <a:t>Российский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экономический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университет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им</a:t>
            </a:r>
            <a:r>
              <a:rPr lang="en-US" sz="2400">
                <a:latin typeface="Times New Roman"/>
                <a:ea typeface="+mn-lt"/>
                <a:cs typeface="+mn-lt"/>
              </a:rPr>
              <a:t>. Г.В. </a:t>
            </a:r>
            <a:r>
              <a:rPr lang="en-US" sz="2400" err="1">
                <a:latin typeface="Times New Roman"/>
                <a:ea typeface="+mn-lt"/>
                <a:cs typeface="+mn-lt"/>
              </a:rPr>
              <a:t>Плеханова</a:t>
            </a:r>
            <a:r>
              <a:rPr lang="en-US" sz="2400">
                <a:latin typeface="Times New Roman"/>
                <a:ea typeface="+mn-lt"/>
                <a:cs typeface="+mn-lt"/>
              </a:rPr>
              <a:t>»</a:t>
            </a:r>
            <a:endParaRPr lang="en-US" sz="2400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516ED4-7E3B-E3BD-BA38-48D82DBEBDCD}"/>
              </a:ext>
            </a:extLst>
          </p:cNvPr>
          <p:cNvSpPr txBox="1"/>
          <p:nvPr/>
        </p:nvSpPr>
        <p:spPr>
          <a:xfrm>
            <a:off x="6096000" y="6031076"/>
            <a:ext cx="60960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400" b="1" err="1">
                <a:latin typeface="Times New Roman"/>
                <a:ea typeface="+mn-lt"/>
                <a:cs typeface="+mn-lt"/>
              </a:rPr>
              <a:t>Волкович</a:t>
            </a:r>
            <a:r>
              <a:rPr lang="en-US" sz="2400" b="1">
                <a:latin typeface="Times New Roman"/>
                <a:ea typeface="+mn-lt"/>
                <a:cs typeface="+mn-lt"/>
              </a:rPr>
              <a:t> </a:t>
            </a:r>
            <a:r>
              <a:rPr lang="en-US" sz="2400" b="1" err="1">
                <a:latin typeface="Times New Roman"/>
                <a:ea typeface="+mn-lt"/>
                <a:cs typeface="+mn-lt"/>
              </a:rPr>
              <a:t>Станислав</a:t>
            </a:r>
            <a:r>
              <a:rPr lang="en-US" sz="2400" b="1">
                <a:latin typeface="Times New Roman"/>
                <a:ea typeface="+mn-lt"/>
                <a:cs typeface="+mn-lt"/>
              </a:rPr>
              <a:t> </a:t>
            </a:r>
            <a:r>
              <a:rPr lang="en-US" sz="2400" b="1" err="1">
                <a:latin typeface="Times New Roman"/>
                <a:ea typeface="+mn-lt"/>
                <a:cs typeface="+mn-lt"/>
              </a:rPr>
              <a:t>Вячеславович</a:t>
            </a:r>
            <a:endParaRPr lang="en-US" sz="2400" b="1">
              <a:latin typeface="Times New Roman"/>
              <a:ea typeface="+mn-lt"/>
              <a:cs typeface="+mn-lt"/>
            </a:endParaRPr>
          </a:p>
          <a:p>
            <a:pPr algn="r"/>
            <a:r>
              <a:rPr lang="en-US" sz="2400" b="1" err="1">
                <a:latin typeface="Times New Roman"/>
                <a:ea typeface="+mn-lt"/>
                <a:cs typeface="+mn-lt"/>
              </a:rPr>
              <a:t>Группа</a:t>
            </a:r>
            <a:r>
              <a:rPr lang="en-US" sz="2400" b="1">
                <a:latin typeface="Times New Roman"/>
                <a:ea typeface="+mn-lt"/>
                <a:cs typeface="+mn-lt"/>
              </a:rPr>
              <a:t>: FSJ-1-22</a:t>
            </a:r>
            <a:endParaRPr lang="en-US" sz="2400" b="1">
              <a:latin typeface="Times New Roman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34A4-6461-C16F-FE2A-02ECDB3C8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err="1">
                <a:latin typeface="Times New Roman"/>
                <a:cs typeface="Calibri Light"/>
              </a:rPr>
              <a:t>Предметная</a:t>
            </a:r>
            <a:r>
              <a:rPr lang="en-US" sz="4800" dirty="0">
                <a:latin typeface="Times New Roman"/>
                <a:cs typeface="Calibri Light"/>
              </a:rPr>
              <a:t> </a:t>
            </a:r>
            <a:r>
              <a:rPr lang="en-US" sz="4800" dirty="0" err="1">
                <a:latin typeface="Times New Roman"/>
                <a:cs typeface="Calibri Light"/>
              </a:rPr>
              <a:t>область</a:t>
            </a:r>
            <a:endParaRPr lang="en-US" sz="4800" dirty="0">
              <a:latin typeface="Times New Roman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E6092-E933-A50F-94BF-B56BC8A76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buNone/>
            </a:pPr>
            <a:r>
              <a:rPr lang="en-US" sz="2400" dirty="0" err="1">
                <a:latin typeface="Times New Roman"/>
                <a:ea typeface="Calibri"/>
                <a:cs typeface="Calibri"/>
              </a:rPr>
              <a:t>Проект</a:t>
            </a:r>
            <a:r>
              <a:rPr lang="en-US" sz="2400" dirty="0">
                <a:latin typeface="Times New Roman"/>
                <a:ea typeface="Calibri"/>
                <a:cs typeface="Calibri"/>
              </a:rPr>
              <a:t> </a:t>
            </a:r>
            <a:r>
              <a:rPr lang="en-US" sz="2400" dirty="0" err="1">
                <a:latin typeface="Times New Roman"/>
                <a:ea typeface="Calibri"/>
                <a:cs typeface="Calibri"/>
              </a:rPr>
              <a:t>является</a:t>
            </a:r>
            <a:r>
              <a:rPr lang="en-US" sz="2400" dirty="0">
                <a:latin typeface="Times New Roman"/>
                <a:ea typeface="Calibri"/>
                <a:cs typeface="Calibri"/>
              </a:rPr>
              <a:t> </a:t>
            </a:r>
            <a:r>
              <a:rPr lang="en-US" sz="2400" dirty="0" err="1">
                <a:latin typeface="Times New Roman"/>
                <a:ea typeface="Calibri"/>
                <a:cs typeface="Calibri"/>
              </a:rPr>
              <a:t>интернет-магазином</a:t>
            </a:r>
            <a:r>
              <a:rPr lang="en-US" sz="2400" dirty="0">
                <a:latin typeface="Times New Roman"/>
                <a:ea typeface="Calibri"/>
                <a:cs typeface="Calibri"/>
              </a:rPr>
              <a:t>, </a:t>
            </a:r>
            <a:r>
              <a:rPr lang="en-US" sz="2400" dirty="0" err="1">
                <a:latin typeface="Times New Roman"/>
                <a:ea typeface="Calibri"/>
                <a:cs typeface="Calibri"/>
              </a:rPr>
              <a:t>где</a:t>
            </a:r>
            <a:r>
              <a:rPr lang="en-US" sz="2400" dirty="0">
                <a:latin typeface="Times New Roman"/>
                <a:ea typeface="Calibri"/>
                <a:cs typeface="Calibri"/>
              </a:rPr>
              <a:t> </a:t>
            </a:r>
            <a:r>
              <a:rPr lang="en-US" sz="2400" dirty="0" err="1">
                <a:latin typeface="Times New Roman"/>
                <a:ea typeface="Calibri"/>
                <a:cs typeface="Calibri"/>
              </a:rPr>
              <a:t>администраторы</a:t>
            </a:r>
            <a:r>
              <a:rPr lang="en-US" sz="2400" dirty="0">
                <a:latin typeface="Times New Roman"/>
                <a:ea typeface="Calibri"/>
                <a:cs typeface="Calibri"/>
              </a:rPr>
              <a:t> </a:t>
            </a:r>
            <a:r>
              <a:rPr lang="en-US" sz="2400" dirty="0" err="1">
                <a:latin typeface="Times New Roman"/>
                <a:ea typeface="Calibri"/>
                <a:cs typeface="Calibri"/>
              </a:rPr>
              <a:t>создают</a:t>
            </a:r>
            <a:r>
              <a:rPr lang="en-US" sz="2400" dirty="0">
                <a:latin typeface="Times New Roman"/>
                <a:ea typeface="Calibri"/>
                <a:cs typeface="Calibri"/>
              </a:rPr>
              <a:t> </a:t>
            </a:r>
            <a:r>
              <a:rPr lang="en-US" sz="2400" dirty="0" err="1">
                <a:latin typeface="Times New Roman"/>
                <a:ea typeface="Calibri"/>
                <a:cs typeface="Calibri"/>
              </a:rPr>
              <a:t>товары</a:t>
            </a:r>
            <a:r>
              <a:rPr lang="en-US" sz="2400" dirty="0">
                <a:latin typeface="Times New Roman"/>
                <a:ea typeface="Calibri"/>
                <a:cs typeface="Calibri"/>
              </a:rPr>
              <a:t>, </a:t>
            </a:r>
            <a:r>
              <a:rPr lang="en-US" sz="2400" dirty="0" err="1">
                <a:latin typeface="Times New Roman"/>
                <a:ea typeface="Calibri"/>
                <a:cs typeface="Calibri"/>
              </a:rPr>
              <a:t>управляют</a:t>
            </a:r>
            <a:r>
              <a:rPr lang="en-US" sz="2400" dirty="0">
                <a:latin typeface="Times New Roman"/>
                <a:ea typeface="Calibri"/>
                <a:cs typeface="Calibri"/>
              </a:rPr>
              <a:t> </a:t>
            </a:r>
            <a:r>
              <a:rPr lang="en-US" sz="2400" dirty="0" err="1">
                <a:latin typeface="Times New Roman"/>
                <a:ea typeface="Calibri"/>
                <a:cs typeface="Calibri"/>
              </a:rPr>
              <a:t>статусами</a:t>
            </a:r>
            <a:r>
              <a:rPr lang="en-US" sz="2400" dirty="0">
                <a:latin typeface="Times New Roman"/>
                <a:ea typeface="Calibri"/>
                <a:cs typeface="Calibri"/>
              </a:rPr>
              <a:t> </a:t>
            </a:r>
            <a:r>
              <a:rPr lang="en-US" sz="2400" dirty="0" err="1">
                <a:latin typeface="Times New Roman"/>
                <a:ea typeface="Calibri"/>
                <a:cs typeface="Calibri"/>
              </a:rPr>
              <a:t>заказов</a:t>
            </a:r>
            <a:r>
              <a:rPr lang="en-US" sz="2400" dirty="0">
                <a:latin typeface="Times New Roman"/>
                <a:ea typeface="Calibri"/>
                <a:cs typeface="Calibri"/>
              </a:rPr>
              <a:t>; </a:t>
            </a:r>
            <a:r>
              <a:rPr lang="en-US" sz="2400" dirty="0" err="1">
                <a:latin typeface="Times New Roman"/>
                <a:ea typeface="Calibri"/>
                <a:cs typeface="Calibri"/>
              </a:rPr>
              <a:t>пользователи</a:t>
            </a:r>
            <a:r>
              <a:rPr lang="en-US" sz="2400" dirty="0">
                <a:latin typeface="Times New Roman"/>
                <a:ea typeface="Calibri"/>
                <a:cs typeface="Calibri"/>
              </a:rPr>
              <a:t> - </a:t>
            </a:r>
            <a:r>
              <a:rPr lang="en-US" sz="2400" dirty="0" err="1">
                <a:latin typeface="Times New Roman"/>
                <a:ea typeface="Calibri"/>
                <a:cs typeface="Calibri"/>
              </a:rPr>
              <a:t>выбирают</a:t>
            </a:r>
            <a:r>
              <a:rPr lang="en-US" sz="2400" dirty="0">
                <a:latin typeface="Times New Roman"/>
                <a:ea typeface="Calibri"/>
                <a:cs typeface="Calibri"/>
              </a:rPr>
              <a:t> </a:t>
            </a:r>
            <a:r>
              <a:rPr lang="en-US" sz="2400" dirty="0" err="1">
                <a:latin typeface="Times New Roman"/>
                <a:ea typeface="Calibri"/>
                <a:cs typeface="Calibri"/>
              </a:rPr>
              <a:t>товары</a:t>
            </a:r>
            <a:r>
              <a:rPr lang="en-US" sz="2400" dirty="0">
                <a:latin typeface="Times New Roman"/>
                <a:ea typeface="Calibri"/>
                <a:cs typeface="Calibri"/>
              </a:rPr>
              <a:t>, </a:t>
            </a:r>
            <a:r>
              <a:rPr lang="en-US" sz="2400" dirty="0" err="1">
                <a:latin typeface="Times New Roman"/>
                <a:ea typeface="Calibri"/>
                <a:cs typeface="Calibri"/>
              </a:rPr>
              <a:t>используя</a:t>
            </a:r>
            <a:r>
              <a:rPr lang="en-US" sz="2400" dirty="0">
                <a:latin typeface="Times New Roman"/>
                <a:ea typeface="Calibri"/>
                <a:cs typeface="Calibri"/>
              </a:rPr>
              <a:t> </a:t>
            </a:r>
            <a:r>
              <a:rPr lang="en-US" sz="2400" dirty="0" err="1">
                <a:latin typeface="Times New Roman"/>
                <a:ea typeface="Calibri"/>
                <a:cs typeface="Calibri"/>
              </a:rPr>
              <a:t>поиск</a:t>
            </a:r>
            <a:r>
              <a:rPr lang="en-US" sz="2400" dirty="0">
                <a:latin typeface="Times New Roman"/>
                <a:ea typeface="Calibri"/>
                <a:cs typeface="Calibri"/>
              </a:rPr>
              <a:t> и </a:t>
            </a:r>
            <a:r>
              <a:rPr lang="en-US" sz="2400" dirty="0" err="1">
                <a:latin typeface="Times New Roman"/>
                <a:ea typeface="Calibri"/>
                <a:cs typeface="Calibri"/>
              </a:rPr>
              <a:t>сортировку</a:t>
            </a:r>
            <a:r>
              <a:rPr lang="en-US" sz="2400" dirty="0">
                <a:latin typeface="Times New Roman"/>
                <a:ea typeface="Calibri"/>
                <a:cs typeface="Calibri"/>
              </a:rPr>
              <a:t>, </a:t>
            </a:r>
            <a:r>
              <a:rPr lang="en-US" sz="2400" dirty="0" err="1">
                <a:latin typeface="Times New Roman"/>
                <a:ea typeface="Calibri"/>
                <a:cs typeface="Calibri"/>
              </a:rPr>
              <a:t>делают</a:t>
            </a:r>
            <a:r>
              <a:rPr lang="en-US" sz="2400" dirty="0">
                <a:latin typeface="Times New Roman"/>
                <a:ea typeface="Calibri"/>
                <a:cs typeface="Calibri"/>
              </a:rPr>
              <a:t> </a:t>
            </a:r>
            <a:r>
              <a:rPr lang="en-US" sz="2400" dirty="0" err="1">
                <a:latin typeface="Times New Roman"/>
                <a:ea typeface="Calibri"/>
                <a:cs typeface="Calibri"/>
              </a:rPr>
              <a:t>заказы</a:t>
            </a:r>
            <a:r>
              <a:rPr lang="en-US" sz="2400" dirty="0">
                <a:latin typeface="Times New Roman"/>
                <a:ea typeface="Calibri"/>
                <a:cs typeface="Calibri"/>
              </a:rPr>
              <a:t> (</a:t>
            </a:r>
            <a:r>
              <a:rPr lang="en-US" sz="2400" dirty="0" err="1">
                <a:latin typeface="Times New Roman"/>
                <a:ea typeface="Calibri"/>
                <a:cs typeface="Calibri"/>
              </a:rPr>
              <a:t>через</a:t>
            </a:r>
            <a:r>
              <a:rPr lang="en-US" sz="2400" dirty="0">
                <a:latin typeface="Times New Roman"/>
                <a:ea typeface="Calibri"/>
                <a:cs typeface="Calibri"/>
              </a:rPr>
              <a:t> </a:t>
            </a:r>
            <a:r>
              <a:rPr lang="en-US" sz="2400" dirty="0" err="1">
                <a:latin typeface="Times New Roman"/>
                <a:ea typeface="Calibri"/>
                <a:cs typeface="Calibri"/>
              </a:rPr>
              <a:t>промежуточный</a:t>
            </a:r>
            <a:r>
              <a:rPr lang="en-US" sz="2400" dirty="0">
                <a:latin typeface="Times New Roman"/>
                <a:ea typeface="Calibri"/>
                <a:cs typeface="Calibri"/>
              </a:rPr>
              <a:t> </a:t>
            </a:r>
            <a:r>
              <a:rPr lang="en-US" sz="2400" dirty="0" err="1">
                <a:latin typeface="Times New Roman"/>
                <a:ea typeface="Calibri"/>
                <a:cs typeface="Calibri"/>
              </a:rPr>
              <a:t>этап</a:t>
            </a:r>
            <a:r>
              <a:rPr lang="en-US" sz="2400" dirty="0">
                <a:latin typeface="Times New Roman"/>
                <a:ea typeface="Calibri"/>
                <a:cs typeface="Calibri"/>
              </a:rPr>
              <a:t> в </a:t>
            </a:r>
            <a:r>
              <a:rPr lang="en-US" sz="2400" dirty="0" err="1">
                <a:latin typeface="Times New Roman"/>
                <a:ea typeface="Calibri"/>
                <a:cs typeface="Calibri"/>
              </a:rPr>
              <a:t>виде</a:t>
            </a:r>
            <a:r>
              <a:rPr lang="en-US" sz="2400" dirty="0">
                <a:latin typeface="Times New Roman"/>
                <a:ea typeface="Calibri"/>
                <a:cs typeface="Calibri"/>
              </a:rPr>
              <a:t> </a:t>
            </a:r>
            <a:r>
              <a:rPr lang="en-US" sz="2400" dirty="0" err="1">
                <a:latin typeface="Times New Roman"/>
                <a:ea typeface="Calibri"/>
                <a:cs typeface="Calibri"/>
              </a:rPr>
              <a:t>корзины</a:t>
            </a:r>
            <a:r>
              <a:rPr lang="en-US" sz="2400" dirty="0">
                <a:latin typeface="Times New Roman"/>
                <a:ea typeface="Calibri"/>
                <a:cs typeface="Calibri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255662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34A4-6461-C16F-FE2A-02ECDB3C8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>
                <a:latin typeface="Times New Roman"/>
                <a:cs typeface="Calibri Light"/>
              </a:rPr>
              <a:t>ER-</a:t>
            </a:r>
            <a:r>
              <a:rPr lang="en-US" sz="4800" dirty="0" err="1">
                <a:latin typeface="Times New Roman"/>
                <a:cs typeface="Calibri Light"/>
              </a:rPr>
              <a:t>модель</a:t>
            </a:r>
            <a:endParaRPr lang="en-US" sz="4800" dirty="0">
              <a:latin typeface="Times New Roman"/>
              <a:cs typeface="Calibri Light"/>
            </a:endParaRPr>
          </a:p>
        </p:txBody>
      </p:sp>
      <p:pic>
        <p:nvPicPr>
          <p:cNvPr id="10" name="Picture 10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AF3FB82F-A065-9D14-E1E1-04AA9A18F35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478" r="2478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DD6F5-6B3F-949D-DA8A-F55EFE09F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err="1">
                <a:latin typeface="Times New Roman"/>
                <a:cs typeface="Calibri"/>
              </a:rPr>
              <a:t>Пользователи</a:t>
            </a:r>
            <a:r>
              <a:rPr lang="en-US" dirty="0">
                <a:latin typeface="Times New Roman"/>
                <a:cs typeface="Calibri"/>
              </a:rPr>
              <a:t> с </a:t>
            </a:r>
            <a:r>
              <a:rPr lang="en-US" err="1">
                <a:latin typeface="Times New Roman"/>
                <a:cs typeface="Calibri"/>
              </a:rPr>
              <a:t>ролью</a:t>
            </a:r>
            <a:r>
              <a:rPr lang="en-US" dirty="0">
                <a:latin typeface="Times New Roman"/>
                <a:cs typeface="Calibri"/>
              </a:rPr>
              <a:t> "</a:t>
            </a:r>
            <a:r>
              <a:rPr lang="en-US" err="1">
                <a:latin typeface="Times New Roman"/>
                <a:cs typeface="Calibri"/>
              </a:rPr>
              <a:t>Пользователь</a:t>
            </a:r>
            <a:r>
              <a:rPr lang="en-US" dirty="0">
                <a:latin typeface="Times New Roman"/>
                <a:cs typeface="Calibri"/>
              </a:rPr>
              <a:t>" </a:t>
            </a:r>
            <a:r>
              <a:rPr lang="en-US" err="1">
                <a:latin typeface="Times New Roman"/>
                <a:cs typeface="Calibri"/>
              </a:rPr>
              <a:t>выбирают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err="1">
                <a:latin typeface="Times New Roman"/>
                <a:cs typeface="Calibri"/>
              </a:rPr>
              <a:t>адрес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err="1">
                <a:latin typeface="Times New Roman"/>
                <a:cs typeface="Calibri"/>
              </a:rPr>
              <a:t>доставки</a:t>
            </a:r>
            <a:r>
              <a:rPr lang="en-US" dirty="0">
                <a:latin typeface="Times New Roman"/>
                <a:cs typeface="Calibri"/>
              </a:rPr>
              <a:t> и </a:t>
            </a:r>
            <a:r>
              <a:rPr lang="en-US" err="1">
                <a:latin typeface="Times New Roman"/>
                <a:cs typeface="Calibri"/>
              </a:rPr>
              <a:t>создают</a:t>
            </a:r>
            <a:r>
              <a:rPr lang="en-US" dirty="0">
                <a:latin typeface="Times New Roman"/>
                <a:cs typeface="Calibri"/>
              </a:rPr>
              <a:t> </a:t>
            </a:r>
            <a:r>
              <a:rPr lang="en-US" err="1">
                <a:latin typeface="Times New Roman"/>
                <a:cs typeface="Calibri"/>
              </a:rPr>
              <a:t>заказы</a:t>
            </a:r>
            <a:r>
              <a:rPr lang="en-US" dirty="0">
                <a:latin typeface="Times New Roman"/>
                <a:cs typeface="Calibri"/>
              </a:rPr>
              <a:t>, </a:t>
            </a:r>
            <a:r>
              <a:rPr lang="en-US" err="1">
                <a:latin typeface="Times New Roman"/>
                <a:cs typeface="Calibri"/>
              </a:rPr>
              <a:t>где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err="1">
                <a:latin typeface="Times New Roman"/>
                <a:cs typeface="Calibri"/>
              </a:rPr>
              <a:t>каждый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err="1">
                <a:latin typeface="Times New Roman"/>
                <a:cs typeface="Calibri"/>
              </a:rPr>
              <a:t>заказ</a:t>
            </a:r>
            <a:r>
              <a:rPr lang="en-US" dirty="0">
                <a:latin typeface="Times New Roman"/>
                <a:cs typeface="Calibri"/>
              </a:rPr>
              <a:t> - </a:t>
            </a:r>
            <a:r>
              <a:rPr lang="en-US" err="1">
                <a:latin typeface="Times New Roman"/>
                <a:cs typeface="Calibri"/>
              </a:rPr>
              <a:t>это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err="1">
                <a:latin typeface="Times New Roman"/>
                <a:cs typeface="Calibri"/>
              </a:rPr>
              <a:t>определённое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err="1">
                <a:latin typeface="Times New Roman"/>
                <a:cs typeface="Calibri"/>
              </a:rPr>
              <a:t>количество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err="1">
                <a:latin typeface="Times New Roman"/>
                <a:cs typeface="Calibri"/>
              </a:rPr>
              <a:t>одного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err="1">
                <a:latin typeface="Times New Roman"/>
                <a:cs typeface="Calibri"/>
              </a:rPr>
              <a:t>продукта</a:t>
            </a:r>
            <a:r>
              <a:rPr lang="en-US" dirty="0">
                <a:latin typeface="Times New Roman"/>
                <a:cs typeface="Calibri"/>
              </a:rPr>
              <a:t>. </a:t>
            </a:r>
            <a:r>
              <a:rPr lang="en-US" err="1">
                <a:latin typeface="Times New Roman"/>
                <a:cs typeface="Calibri"/>
              </a:rPr>
              <a:t>Новый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err="1">
                <a:latin typeface="Times New Roman"/>
                <a:cs typeface="Calibri"/>
              </a:rPr>
              <a:t>заказ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err="1">
                <a:latin typeface="Times New Roman"/>
                <a:cs typeface="Calibri"/>
              </a:rPr>
              <a:t>имеет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err="1">
                <a:latin typeface="Times New Roman"/>
                <a:cs typeface="Calibri"/>
              </a:rPr>
              <a:t>статус</a:t>
            </a:r>
            <a:r>
              <a:rPr lang="en-US" dirty="0">
                <a:latin typeface="Times New Roman"/>
                <a:cs typeface="Calibri"/>
              </a:rPr>
              <a:t> "</a:t>
            </a:r>
            <a:r>
              <a:rPr lang="en-US" dirty="0" err="1">
                <a:latin typeface="Times New Roman"/>
                <a:cs typeface="Calibri"/>
              </a:rPr>
              <a:t>Корзина</a:t>
            </a:r>
            <a:r>
              <a:rPr lang="en-US" dirty="0">
                <a:latin typeface="Times New Roman"/>
                <a:cs typeface="Calibri"/>
              </a:rPr>
              <a:t>". </a:t>
            </a:r>
            <a:r>
              <a:rPr lang="en-US" dirty="0" err="1">
                <a:latin typeface="Times New Roman"/>
                <a:cs typeface="Calibri"/>
              </a:rPr>
              <a:t>Пользователи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могут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изменить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статус</a:t>
            </a:r>
            <a:r>
              <a:rPr lang="en-US" dirty="0">
                <a:latin typeface="Times New Roman"/>
                <a:cs typeface="Calibri"/>
              </a:rPr>
              <a:t> с "</a:t>
            </a:r>
            <a:r>
              <a:rPr lang="en-US" dirty="0" err="1">
                <a:latin typeface="Times New Roman"/>
                <a:cs typeface="Calibri"/>
              </a:rPr>
              <a:t>Корзина</a:t>
            </a:r>
            <a:r>
              <a:rPr lang="en-US" dirty="0">
                <a:latin typeface="Times New Roman"/>
                <a:cs typeface="Calibri"/>
              </a:rPr>
              <a:t>" </a:t>
            </a:r>
            <a:r>
              <a:rPr lang="en-US" dirty="0" err="1">
                <a:latin typeface="Times New Roman"/>
                <a:cs typeface="Calibri"/>
              </a:rPr>
              <a:t>на</a:t>
            </a:r>
            <a:r>
              <a:rPr lang="en-US" dirty="0">
                <a:latin typeface="Times New Roman"/>
                <a:cs typeface="Calibri"/>
              </a:rPr>
              <a:t> "</a:t>
            </a:r>
            <a:r>
              <a:rPr lang="en-US" dirty="0" err="1">
                <a:latin typeface="Times New Roman"/>
                <a:cs typeface="Calibri"/>
              </a:rPr>
              <a:t>Склад</a:t>
            </a:r>
            <a:r>
              <a:rPr lang="en-US" dirty="0">
                <a:latin typeface="Times New Roman"/>
                <a:cs typeface="Calibri"/>
              </a:rPr>
              <a:t>". </a:t>
            </a:r>
            <a:r>
              <a:rPr lang="en-US" dirty="0" err="1">
                <a:latin typeface="Times New Roman"/>
                <a:cs typeface="Calibri"/>
              </a:rPr>
              <a:t>Если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статус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меняется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на</a:t>
            </a:r>
            <a:r>
              <a:rPr lang="en-US" dirty="0">
                <a:latin typeface="Times New Roman"/>
                <a:cs typeface="Calibri"/>
              </a:rPr>
              <a:t> "</a:t>
            </a:r>
            <a:r>
              <a:rPr lang="en-US" dirty="0" err="1">
                <a:latin typeface="Times New Roman"/>
                <a:cs typeface="Calibri"/>
              </a:rPr>
              <a:t>Склад</a:t>
            </a:r>
            <a:r>
              <a:rPr lang="en-US" dirty="0">
                <a:latin typeface="Times New Roman"/>
                <a:cs typeface="Calibri"/>
              </a:rPr>
              <a:t>", </a:t>
            </a:r>
            <a:r>
              <a:rPr lang="en-US" dirty="0" err="1">
                <a:latin typeface="Times New Roman"/>
                <a:cs typeface="Calibri"/>
              </a:rPr>
              <a:t>формируется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дата</a:t>
            </a:r>
            <a:r>
              <a:rPr lang="en-US" dirty="0">
                <a:latin typeface="Times New Roman"/>
                <a:cs typeface="Calibri"/>
              </a:rPr>
              <a:t>/</a:t>
            </a:r>
            <a:r>
              <a:rPr lang="en-US" dirty="0" err="1">
                <a:latin typeface="Times New Roman"/>
                <a:cs typeface="Calibri"/>
              </a:rPr>
              <a:t>время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начала</a:t>
            </a:r>
            <a:r>
              <a:rPr lang="en-US" dirty="0">
                <a:latin typeface="Times New Roman"/>
                <a:cs typeface="Calibri"/>
              </a:rPr>
              <a:t>.</a:t>
            </a:r>
            <a:br>
              <a:rPr lang="en-US" dirty="0">
                <a:latin typeface="Times New Roman"/>
                <a:cs typeface="Calibri"/>
              </a:rPr>
            </a:br>
            <a:br>
              <a:rPr lang="en-US" dirty="0">
                <a:latin typeface="Times New Roman"/>
                <a:cs typeface="Calibri"/>
              </a:rPr>
            </a:br>
            <a:r>
              <a:rPr lang="en-US" dirty="0" err="1">
                <a:latin typeface="Times New Roman"/>
                <a:cs typeface="Calibri"/>
              </a:rPr>
              <a:t>Пользователи</a:t>
            </a:r>
            <a:r>
              <a:rPr lang="en-US" dirty="0">
                <a:latin typeface="Times New Roman"/>
                <a:cs typeface="Calibri"/>
              </a:rPr>
              <a:t> с </a:t>
            </a:r>
            <a:r>
              <a:rPr lang="en-US" dirty="0" err="1">
                <a:latin typeface="Times New Roman"/>
                <a:cs typeface="Calibri"/>
              </a:rPr>
              <a:t>ролью</a:t>
            </a:r>
            <a:r>
              <a:rPr lang="en-US" dirty="0">
                <a:latin typeface="Times New Roman"/>
                <a:cs typeface="Calibri"/>
              </a:rPr>
              <a:t> "</a:t>
            </a:r>
            <a:r>
              <a:rPr lang="en-US" dirty="0" err="1">
                <a:latin typeface="Times New Roman"/>
                <a:cs typeface="Calibri"/>
              </a:rPr>
              <a:t>Администратор</a:t>
            </a:r>
            <a:r>
              <a:rPr lang="en-US" dirty="0">
                <a:latin typeface="Times New Roman"/>
                <a:cs typeface="Calibri"/>
              </a:rPr>
              <a:t>" </a:t>
            </a:r>
            <a:r>
              <a:rPr lang="en-US" dirty="0" err="1">
                <a:latin typeface="Times New Roman"/>
                <a:cs typeface="Calibri"/>
              </a:rPr>
              <a:t>могут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создавать</a:t>
            </a:r>
            <a:r>
              <a:rPr lang="en-US" dirty="0">
                <a:latin typeface="Times New Roman"/>
                <a:cs typeface="Calibri"/>
              </a:rPr>
              <a:t>/</a:t>
            </a:r>
            <a:r>
              <a:rPr lang="en-US" dirty="0" err="1">
                <a:latin typeface="Times New Roman"/>
                <a:cs typeface="Calibri"/>
              </a:rPr>
              <a:t>изменять</a:t>
            </a:r>
            <a:r>
              <a:rPr lang="en-US" dirty="0">
                <a:latin typeface="Times New Roman"/>
                <a:cs typeface="Calibri"/>
              </a:rPr>
              <a:t>/</a:t>
            </a:r>
            <a:r>
              <a:rPr lang="en-US" dirty="0" err="1">
                <a:latin typeface="Times New Roman"/>
                <a:cs typeface="Calibri"/>
              </a:rPr>
              <a:t>удалять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продукты</a:t>
            </a:r>
            <a:r>
              <a:rPr lang="en-US" dirty="0">
                <a:latin typeface="Times New Roman"/>
                <a:cs typeface="Calibri"/>
              </a:rPr>
              <a:t>, </a:t>
            </a:r>
            <a:r>
              <a:rPr lang="en-US" dirty="0" err="1">
                <a:latin typeface="Times New Roman"/>
                <a:cs typeface="Calibri"/>
              </a:rPr>
              <a:t>изменять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статусы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заказов</a:t>
            </a:r>
            <a:r>
              <a:rPr lang="en-US" dirty="0">
                <a:latin typeface="Times New Roman"/>
                <a:cs typeface="Calibri"/>
              </a:rPr>
              <a:t>, </a:t>
            </a:r>
            <a:r>
              <a:rPr lang="en-US" dirty="0" err="1">
                <a:latin typeface="Times New Roman"/>
                <a:cs typeface="Calibri"/>
              </a:rPr>
              <a:t>кроме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статусов</a:t>
            </a:r>
            <a:r>
              <a:rPr lang="en-US" dirty="0">
                <a:latin typeface="Times New Roman"/>
                <a:cs typeface="Calibri"/>
              </a:rPr>
              <a:t> "</a:t>
            </a:r>
            <a:r>
              <a:rPr lang="en-US" dirty="0" err="1">
                <a:latin typeface="Times New Roman"/>
                <a:cs typeface="Calibri"/>
              </a:rPr>
              <a:t>Коризина</a:t>
            </a:r>
            <a:r>
              <a:rPr lang="en-US" dirty="0">
                <a:latin typeface="Times New Roman"/>
                <a:cs typeface="Calibri"/>
              </a:rPr>
              <a:t>" и "</a:t>
            </a:r>
            <a:r>
              <a:rPr lang="en-US" dirty="0" err="1">
                <a:latin typeface="Times New Roman"/>
                <a:cs typeface="Calibri"/>
              </a:rPr>
              <a:t>Получено</a:t>
            </a:r>
            <a:r>
              <a:rPr lang="en-US" dirty="0">
                <a:latin typeface="Times New Roman"/>
                <a:cs typeface="Calibri"/>
              </a:rPr>
              <a:t>". </a:t>
            </a:r>
            <a:r>
              <a:rPr lang="en-US" dirty="0" err="1">
                <a:latin typeface="Times New Roman"/>
                <a:cs typeface="Calibri"/>
              </a:rPr>
              <a:t>Если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статус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меняется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на</a:t>
            </a:r>
            <a:r>
              <a:rPr lang="en-US" dirty="0">
                <a:latin typeface="Times New Roman"/>
                <a:cs typeface="Calibri"/>
              </a:rPr>
              <a:t> "</a:t>
            </a:r>
            <a:r>
              <a:rPr lang="en-US" dirty="0" err="1">
                <a:latin typeface="Times New Roman"/>
                <a:cs typeface="Calibri"/>
              </a:rPr>
              <a:t>Получено</a:t>
            </a:r>
            <a:r>
              <a:rPr lang="en-US" dirty="0">
                <a:latin typeface="Times New Roman"/>
                <a:cs typeface="Calibri"/>
              </a:rPr>
              <a:t>", </a:t>
            </a:r>
            <a:r>
              <a:rPr lang="en-US" dirty="0" err="1">
                <a:latin typeface="Times New Roman"/>
                <a:cs typeface="Calibri"/>
              </a:rPr>
              <a:t>формируется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дата</a:t>
            </a:r>
            <a:r>
              <a:rPr lang="en-US" dirty="0">
                <a:latin typeface="Times New Roman"/>
                <a:cs typeface="Calibri"/>
              </a:rPr>
              <a:t>/</a:t>
            </a:r>
            <a:r>
              <a:rPr lang="en-US" dirty="0" err="1">
                <a:latin typeface="Times New Roman"/>
                <a:cs typeface="Calibri"/>
              </a:rPr>
              <a:t>время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конца</a:t>
            </a:r>
            <a:r>
              <a:rPr lang="en-US" dirty="0">
                <a:latin typeface="Times New Roman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471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34A4-6461-C16F-FE2A-02ECDB3C8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err="1">
                <a:latin typeface="Times New Roman"/>
                <a:ea typeface="+mj-lt"/>
                <a:cs typeface="+mj-lt"/>
              </a:rPr>
              <a:t>Инструментальные</a:t>
            </a:r>
            <a:r>
              <a:rPr lang="en-US" sz="4800" dirty="0">
                <a:latin typeface="Times New Roman"/>
                <a:ea typeface="+mj-lt"/>
                <a:cs typeface="+mj-lt"/>
              </a:rPr>
              <a:t> </a:t>
            </a:r>
            <a:r>
              <a:rPr lang="en-US" sz="4800" dirty="0" err="1">
                <a:latin typeface="Times New Roman"/>
                <a:ea typeface="+mj-lt"/>
                <a:cs typeface="+mj-lt"/>
              </a:rPr>
              <a:t>средства</a:t>
            </a:r>
            <a:endParaRPr lang="en-US" sz="4800" dirty="0" err="1">
              <a:latin typeface="Times New Roman"/>
              <a:cs typeface="Calibri Light" panose="020F03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B4CEC-C7B3-3B4B-F5EA-3D0B2D77D4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/>
                <a:cs typeface="Times New Roman"/>
              </a:rPr>
              <a:t>Языки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программирования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E6092-E933-A50F-94BF-B56BC8A761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 err="1">
                <a:latin typeface="Times New Roman"/>
                <a:cs typeface="Calibri"/>
              </a:rPr>
              <a:t>Sql</a:t>
            </a:r>
            <a:r>
              <a:rPr lang="en-US" sz="2400" dirty="0">
                <a:latin typeface="Times New Roman"/>
                <a:cs typeface="Calibri"/>
              </a:rPr>
              <a:t>;</a:t>
            </a:r>
          </a:p>
          <a:p>
            <a:r>
              <a:rPr lang="en-US" sz="2400" dirty="0">
                <a:latin typeface="Times New Roman"/>
                <a:cs typeface="Calibri"/>
              </a:rPr>
              <a:t>Java;</a:t>
            </a:r>
            <a:endParaRPr lang="en-US" dirty="0">
              <a:latin typeface="Calibri"/>
              <a:cs typeface="Calibri"/>
            </a:endParaRPr>
          </a:p>
          <a:p>
            <a:r>
              <a:rPr lang="en-US" sz="2400" dirty="0">
                <a:latin typeface="Times New Roman"/>
                <a:cs typeface="Calibri"/>
              </a:rPr>
              <a:t>JavaScript;</a:t>
            </a:r>
          </a:p>
          <a:p>
            <a:r>
              <a:rPr lang="en-US" sz="2400" dirty="0">
                <a:latin typeface="Times New Roman"/>
                <a:cs typeface="Calibri"/>
              </a:rPr>
              <a:t>Html;</a:t>
            </a:r>
          </a:p>
          <a:p>
            <a:r>
              <a:rPr lang="en-US" sz="2400" dirty="0" err="1">
                <a:latin typeface="Times New Roman"/>
                <a:cs typeface="Calibri"/>
              </a:rPr>
              <a:t>Css</a:t>
            </a:r>
            <a:r>
              <a:rPr lang="en-US" sz="2400" dirty="0">
                <a:latin typeface="Times New Roman"/>
                <a:cs typeface="Calibri"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36085-0F40-DDA0-4C88-D46808AB6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/>
                <a:cs typeface="Calibri"/>
              </a:rPr>
              <a:t>Технологии</a:t>
            </a:r>
            <a:endParaRPr lang="en-US" dirty="0" err="1">
              <a:latin typeface="Times New Roman"/>
              <a:cs typeface="Times New Roman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739C5-9283-CCA4-B534-C5CBB8954E2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latin typeface="Times New Roman"/>
                <a:cs typeface="Calibri" panose="020F0502020204030204"/>
              </a:rPr>
              <a:t>PostgreSQL;</a:t>
            </a:r>
          </a:p>
          <a:p>
            <a:r>
              <a:rPr lang="en-US" sz="2400" dirty="0">
                <a:latin typeface="Times New Roman"/>
                <a:cs typeface="Calibri" panose="020F0502020204030204"/>
              </a:rPr>
              <a:t>Maven;</a:t>
            </a:r>
            <a:endParaRPr lang="en-US" dirty="0"/>
          </a:p>
          <a:p>
            <a:r>
              <a:rPr lang="en-US" sz="2400" dirty="0">
                <a:latin typeface="Times New Roman"/>
                <a:cs typeface="Calibri" panose="020F0502020204030204"/>
              </a:rPr>
              <a:t>Spring;</a:t>
            </a: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cs typeface="Calibri" panose="020F0502020204030204"/>
              </a:rPr>
              <a:t>Spring Web;</a:t>
            </a:r>
          </a:p>
          <a:p>
            <a:r>
              <a:rPr lang="en-US" sz="2400" dirty="0">
                <a:latin typeface="Times New Roman"/>
                <a:cs typeface="Times New Roman"/>
              </a:rPr>
              <a:t>Spring Data JPA;</a:t>
            </a:r>
            <a:endParaRPr lang="en-US" sz="2400" dirty="0">
              <a:latin typeface="Times New Roman"/>
              <a:cs typeface="Calibri" panose="020F0502020204030204"/>
            </a:endParaRPr>
          </a:p>
          <a:p>
            <a:r>
              <a:rPr lang="en-US" sz="2400" dirty="0">
                <a:latin typeface="Times New Roman"/>
                <a:cs typeface="Calibri" panose="020F0502020204030204"/>
              </a:rPr>
              <a:t>Spring Validation;</a:t>
            </a:r>
          </a:p>
          <a:p>
            <a:r>
              <a:rPr lang="en-US" sz="2400" dirty="0">
                <a:latin typeface="Times New Roman"/>
                <a:cs typeface="Calibri" panose="020F0502020204030204"/>
              </a:rPr>
              <a:t>Spring Security;</a:t>
            </a:r>
          </a:p>
          <a:p>
            <a:r>
              <a:rPr lang="en-US" sz="2400" dirty="0" err="1">
                <a:latin typeface="Times New Roman"/>
                <a:cs typeface="Calibri" panose="020F0502020204030204"/>
              </a:rPr>
              <a:t>Thymeleaf</a:t>
            </a:r>
            <a:r>
              <a:rPr lang="en-US" sz="2400" dirty="0">
                <a:latin typeface="Times New Roman"/>
                <a:cs typeface="Calibri" panose="020F050202020403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160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Предметная область</vt:lpstr>
      <vt:lpstr>ER-модель</vt:lpstr>
      <vt:lpstr>Инструментальные средства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ФГБОУ ВО «Российский экономический университет им. Г.В. Плеханова»</dc:title>
  <dc:creator/>
  <cp:revision>168</cp:revision>
  <dcterms:created xsi:type="dcterms:W3CDTF">2023-04-23T18:42:59Z</dcterms:created>
  <dcterms:modified xsi:type="dcterms:W3CDTF">2023-04-28T02:12:09Z</dcterms:modified>
</cp:coreProperties>
</file>