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85156e8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385156e8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385156e8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385156e8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385156e8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385156e8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85156e8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85156e8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85156e8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385156e8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“Веб-форум”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Сюрмаченко Даниил Антонович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проекта. Что такое веб-форум?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Веб-форум — интернет-сервис (платформа) для общения между пользователями интернета (более двух участников) на одну тему или на несколько тем (зависит от специализации форума). Одна из форм социальных сетей.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Flask - главная библиотека для создания веб-приложений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WTForms - создание форм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flask-login - авторизация пользователей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SQLAlchemy - работа с базами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Alembic - миграции для баз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Bootstrap - HTML, CSS и JS фреймворк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/main.py - главный файл. Здесь написаны все руты для всех страниц сайта, инициализация базы данных, flask приложения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/templates - папка с html-шаблонами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/database/session.py - инструменты для работы с базой данных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/database/models.py - модели базы данных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/core/forms.py - формы WTForms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/core/utilities.py - утилиты. Класс Pagination для сортировки элементов постранично, функция get_created_time для вывода в человеческом формате времени и даты и т.д.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проекта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Регистрация и авторизация пользователей. Возможность изменить данные после регистрации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Сортировки дискуссий на темы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Сортировка тем по категориям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Полное редактирование тем, категорий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Разделение пользователей на администраторов и просто участников форума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Возможность закреплять темы в категориях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Возможность закрывать темы и категории для участников (запрет на добавление темы, на редактирование темы)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Возможность редактировать список пользователей (Добавлять и удалять администратора, удалять пользователя из форума)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по работе: идея проекта была </a:t>
            </a:r>
            <a:r>
              <a:rPr lang="ru"/>
              <a:t>реализована</a:t>
            </a:r>
            <a:r>
              <a:rPr lang="ru"/>
              <a:t> полностью.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Возможные для доработки и развития: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Добавление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Расширенное управление ролей пользователей (добавление модераторов и других типов аккаунтов)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Подтверждение почты и восстановление пароля по почте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