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386DA-267C-4AAE-BBB5-B9751B08C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024904-7E30-4C7D-84DF-11C298D91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6005D8-BE95-41E9-B12C-13C3ED88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81B11C-158C-41A8-9CCF-E6B99D1B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985A0-839A-4F6A-9871-D4D31968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F000-1138-41E7-A272-0121F14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096199-F0DC-4C73-AB8B-CBE69484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1AC16B-95AA-4CA0-B2EB-7A33F5AD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685982-FFD0-46A1-ADA9-1C065330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CBCE03-C41C-489B-89B8-9BD48F86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8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2802DC-BADD-468F-B654-43BFD1F54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0900E7-C44E-439E-94B8-304A23DA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45FBD-E7B4-4827-9F75-782F4635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47B92-5B50-4C60-9258-7DA42DE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07E1ED-F120-4625-A95A-C0C70D5E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9A2F6-7E09-4CB0-B80A-EE2DB096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F67F6-A470-471F-A7C5-7BDA520E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1F357-3280-49C2-B9A1-E7647FB4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21A15-D268-4C8E-8E63-6DF3949F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273D42-0BC9-42EC-9C3E-9EA73C9D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E1C94-39C7-49FB-BFF6-3DB4210A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AF0D99-A032-43ED-B102-A6193EB5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4837AD-D182-4835-9BE9-5398DC77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15E2B3-5626-4FC4-BB38-8FBA7C7D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5161BE-84E3-49FD-A8FE-DD1020FE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DAEB32-C8BE-4EA5-84EB-B5C2F84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3A3E2F-E25B-4516-B01A-9E3B37BF0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5CD3C9-1773-4B6B-BACC-45F0671C4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491A09-C194-4ABD-B214-A13E17E0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C9BB4B-8ADB-4437-A727-038E7088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48219-3359-4B2B-8D9E-96043D2B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9E05D-FF29-44AC-AFF0-41D92F5F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2E9C9B-365B-4F25-8474-5965B4CC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B9B0D7-77D6-405B-A3DD-E37A6AE96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3DDAA1-4F2F-40CC-8413-C41D7F203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62DB31-0134-4F1F-8D5B-7A95C07A1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F6E599-B07B-4369-A89A-4E02ABB4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35FE93-290F-4456-9000-89112419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0D4521-969E-4363-8E87-EA83369D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4790-14FE-4B32-9C5E-E71CF629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DE5419-A71A-49FB-9485-3DC093D3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E1EFA5-D042-463A-8CFE-DD3F447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3607946-FE3B-478A-9C70-2E7D6E12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FCE34A-B922-4C9F-8CFA-A36E83D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BB8AC4-5AE1-43C1-9FD8-DD02DCB2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0C6A7-43AE-45E4-8042-155B159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83256-0400-49C9-9F63-957BF41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CBBFBA-F2B9-469A-9543-CF449C44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F05C53-6DD6-496D-AD3B-7EFE969F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41A339-B0F2-432D-A200-A13D9AD6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3B5BA4-6046-4D51-8B29-42EE5DED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14A91F-355C-4802-B59B-BC3252E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69F41-80BF-411F-993B-68AD2674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5E2D33-EF45-4C97-8DD3-F0990FF65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E592F-33A7-4D39-9746-EFA51E5D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66D28-6181-41F2-97E8-E7A71E04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1D86E6-71CC-49E0-A396-B43CCB7E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7D88A4-5744-4269-9EA6-D9D61995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8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8527D4-282B-455C-94B9-CF01366B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5C7865-0F0C-4F31-A3D6-B44936B1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54B59E-63CD-424F-A53C-C6ACD87B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596-3BF0-4EE8-9E50-2841E8B47628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45CF21-AEBA-4BC9-B1A2-77263E0F0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F1062D-9783-4574-9BDB-4373DC4F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6947-88E6-4CE5-A94E-51DAD06B41F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18D5D16-D62C-434F-877B-91514A5ECF3A}"/>
              </a:ext>
            </a:extLst>
          </p:cNvPr>
          <p:cNvSpPr/>
          <p:nvPr/>
        </p:nvSpPr>
        <p:spPr>
          <a:xfrm>
            <a:off x="1293303" y="613794"/>
            <a:ext cx="159390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Oracolo</a:t>
            </a:r>
            <a:endParaRPr lang="en-GB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2E0AC16-71E0-411C-9579-6F9F2355EAD3}"/>
              </a:ext>
            </a:extLst>
          </p:cNvPr>
          <p:cNvGrpSpPr/>
          <p:nvPr/>
        </p:nvGrpSpPr>
        <p:grpSpPr>
          <a:xfrm>
            <a:off x="882243" y="3451371"/>
            <a:ext cx="3270308" cy="2389464"/>
            <a:chOff x="1293303" y="2785145"/>
            <a:chExt cx="3270308" cy="2389464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D84149-E0A2-4829-80EE-A8993C538C99}"/>
                </a:ext>
              </a:extLst>
            </p:cNvPr>
            <p:cNvSpPr/>
            <p:nvPr/>
          </p:nvSpPr>
          <p:spPr>
            <a:xfrm>
              <a:off x="1293303" y="2785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EC867AAA-1C40-4D98-A321-7E8AFA59040A}"/>
                </a:ext>
              </a:extLst>
            </p:cNvPr>
            <p:cNvSpPr/>
            <p:nvPr/>
          </p:nvSpPr>
          <p:spPr>
            <a:xfrm>
              <a:off x="1445703" y="2937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D5CB4B6-B7E7-43E7-9F06-C7DE5CBD8165}"/>
                </a:ext>
              </a:extLst>
            </p:cNvPr>
            <p:cNvSpPr/>
            <p:nvPr/>
          </p:nvSpPr>
          <p:spPr>
            <a:xfrm>
              <a:off x="1598103" y="30899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4F226CA6-B55F-4ABD-8EBC-F2882B3D1765}"/>
                </a:ext>
              </a:extLst>
            </p:cNvPr>
            <p:cNvSpPr/>
            <p:nvPr/>
          </p:nvSpPr>
          <p:spPr>
            <a:xfrm>
              <a:off x="1750503" y="32423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B5DF975D-74E1-44BF-A9D8-13B8A7F254A1}"/>
                </a:ext>
              </a:extLst>
            </p:cNvPr>
            <p:cNvSpPr/>
            <p:nvPr/>
          </p:nvSpPr>
          <p:spPr>
            <a:xfrm>
              <a:off x="1902903" y="33947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92D1F162-D357-4760-8180-47ABD908042A}"/>
                </a:ext>
              </a:extLst>
            </p:cNvPr>
            <p:cNvSpPr/>
            <p:nvPr/>
          </p:nvSpPr>
          <p:spPr>
            <a:xfrm>
              <a:off x="2055303" y="3547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2C1F874-D85A-4F74-ADD5-A8FDD6DAD618}"/>
                </a:ext>
              </a:extLst>
            </p:cNvPr>
            <p:cNvSpPr/>
            <p:nvPr/>
          </p:nvSpPr>
          <p:spPr>
            <a:xfrm>
              <a:off x="2207703" y="3699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BB0B625-5467-4025-9B00-A138F694CF55}"/>
                </a:ext>
              </a:extLst>
            </p:cNvPr>
            <p:cNvSpPr/>
            <p:nvPr/>
          </p:nvSpPr>
          <p:spPr>
            <a:xfrm>
              <a:off x="2360103" y="38519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8BF17E8-5A8F-442C-9908-900EABBF212D}"/>
                </a:ext>
              </a:extLst>
            </p:cNvPr>
            <p:cNvSpPr/>
            <p:nvPr/>
          </p:nvSpPr>
          <p:spPr>
            <a:xfrm>
              <a:off x="2512503" y="40043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6E7AD63-A419-4416-8363-51270BC20D68}"/>
                </a:ext>
              </a:extLst>
            </p:cNvPr>
            <p:cNvSpPr/>
            <p:nvPr/>
          </p:nvSpPr>
          <p:spPr>
            <a:xfrm>
              <a:off x="2664903" y="41567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2C7528C-A26E-4B71-BAC4-9CFF1043B93C}"/>
                </a:ext>
              </a:extLst>
            </p:cNvPr>
            <p:cNvSpPr/>
            <p:nvPr/>
          </p:nvSpPr>
          <p:spPr>
            <a:xfrm>
              <a:off x="2817303" y="43091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F13BF45-6096-406C-AAA1-13178430C12E}"/>
                </a:ext>
              </a:extLst>
            </p:cNvPr>
            <p:cNvSpPr/>
            <p:nvPr/>
          </p:nvSpPr>
          <p:spPr>
            <a:xfrm>
              <a:off x="2969703" y="4461545"/>
              <a:ext cx="1593908" cy="713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Nodo</a:t>
              </a:r>
              <a:endParaRPr lang="en-GB" dirty="0"/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8444518-3C5F-4C3C-8D5F-415982CBBD5F}"/>
              </a:ext>
            </a:extLst>
          </p:cNvPr>
          <p:cNvSpPr txBox="1"/>
          <p:nvPr/>
        </p:nvSpPr>
        <p:spPr>
          <a:xfrm>
            <a:off x="3315050" y="332763"/>
            <a:ext cx="5003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Controllo e gestione del sistema do comunicazione: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Ingressi (JOIN)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Uscite (LEAVE)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Policy di </a:t>
            </a:r>
            <a:r>
              <a:rPr lang="en-GB" dirty="0" err="1"/>
              <a:t>ingresso</a:t>
            </a:r>
            <a:r>
              <a:rPr lang="en-GB" dirty="0"/>
              <a:t> e </a:t>
            </a:r>
            <a:r>
              <a:rPr lang="en-GB" dirty="0" err="1"/>
              <a:t>uscita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Protocollo</a:t>
            </a:r>
            <a:r>
              <a:rPr lang="en-GB" dirty="0"/>
              <a:t> di </a:t>
            </a:r>
            <a:r>
              <a:rPr lang="en-GB" dirty="0" err="1"/>
              <a:t>emergenza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Monitoraggio</a:t>
            </a:r>
            <a:r>
              <a:rPr lang="en-GB" dirty="0"/>
              <a:t> </a:t>
            </a:r>
            <a:r>
              <a:rPr lang="en-GB" dirty="0" err="1"/>
              <a:t>dell’uso</a:t>
            </a:r>
            <a:r>
              <a:rPr lang="en-GB" dirty="0"/>
              <a:t> </a:t>
            </a:r>
            <a:r>
              <a:rPr lang="en-GB" dirty="0" err="1"/>
              <a:t>dell’anello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E93A76-BA5B-4DFE-BD2E-692220BF87BE}"/>
              </a:ext>
            </a:extLst>
          </p:cNvPr>
          <p:cNvSpPr txBox="1"/>
          <p:nvPr/>
        </p:nvSpPr>
        <p:spPr>
          <a:xfrm>
            <a:off x="4651458" y="3415741"/>
            <a:ext cx="7080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E’ il portale di ingresso e uscita delle informazioni che transitano nel RING</a:t>
            </a:r>
          </a:p>
          <a:p>
            <a:r>
              <a:rPr lang="it-IT" dirty="0"/>
              <a:t>E’ l’elemento infrastrutturale fondamentale della comunicazione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Monitoraggio del nodo e comunicazione all’oracolo o a un </a:t>
            </a:r>
            <a:r>
              <a:rPr lang="it-IT" dirty="0" err="1"/>
              <a:t>observer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Gestione dei token mediante autorizzazione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Miglioramenti alla comunicazione + </a:t>
            </a:r>
            <a:r>
              <a:rPr lang="it-IT" dirty="0" err="1"/>
              <a:t>alert</a:t>
            </a:r>
            <a:r>
              <a:rPr lang="it-IT" dirty="0"/>
              <a:t> verso l’oracolo con verifica e </a:t>
            </a:r>
            <a:br>
              <a:rPr lang="it-IT" dirty="0"/>
            </a:br>
            <a:r>
              <a:rPr lang="it-IT" dirty="0"/>
              <a:t>riconfigurazione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16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531AF79-FD59-4744-9D28-7EE16C4FF79E}"/>
              </a:ext>
            </a:extLst>
          </p:cNvPr>
          <p:cNvSpPr/>
          <p:nvPr/>
        </p:nvSpPr>
        <p:spPr>
          <a:xfrm>
            <a:off x="1060390" y="562035"/>
            <a:ext cx="1593908" cy="713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Oracolo</a:t>
            </a:r>
            <a:endParaRPr lang="en-GB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D37A3B6-D84B-476E-BB34-0B6D364CD7A4}"/>
              </a:ext>
            </a:extLst>
          </p:cNvPr>
          <p:cNvGrpSpPr/>
          <p:nvPr/>
        </p:nvGrpSpPr>
        <p:grpSpPr>
          <a:xfrm>
            <a:off x="1060390" y="2344775"/>
            <a:ext cx="1811548" cy="3641119"/>
            <a:chOff x="4284452" y="1275099"/>
            <a:chExt cx="1811548" cy="3641119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E4EBF0BF-6B1C-4985-9BCA-F7B34A6EC9AC}"/>
                </a:ext>
              </a:extLst>
            </p:cNvPr>
            <p:cNvSpPr/>
            <p:nvPr/>
          </p:nvSpPr>
          <p:spPr>
            <a:xfrm>
              <a:off x="4284453" y="1275099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New Message</a:t>
              </a:r>
              <a:endParaRPr lang="en-GB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AE16363A-F61B-4ED0-AD88-4C1C45759718}"/>
                </a:ext>
              </a:extLst>
            </p:cNvPr>
            <p:cNvSpPr/>
            <p:nvPr/>
          </p:nvSpPr>
          <p:spPr>
            <a:xfrm>
              <a:off x="4284452" y="2669875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Decode</a:t>
              </a:r>
              <a:r>
                <a:rPr lang="it-IT" dirty="0"/>
                <a:t> Message</a:t>
              </a:r>
              <a:endParaRPr lang="en-GB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780F911C-8B98-498A-ADC8-FE99CE81D39B}"/>
                </a:ext>
              </a:extLst>
            </p:cNvPr>
            <p:cNvSpPr/>
            <p:nvPr/>
          </p:nvSpPr>
          <p:spPr>
            <a:xfrm>
              <a:off x="4284453" y="4150743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r>
                <a:rPr lang="it-IT" dirty="0"/>
                <a:t> Action</a:t>
              </a:r>
              <a:endParaRPr lang="en-GB" dirty="0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E301EAA-1B26-48EF-9F90-2A153BB9546A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5190226" y="2034224"/>
              <a:ext cx="1" cy="63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B8437B0B-2CC9-47E7-9324-795295B994A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190226" y="3429000"/>
              <a:ext cx="1" cy="72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E7C4DE19-9DC8-42C4-ADED-478305267176}"/>
                </a:ext>
              </a:extLst>
            </p:cNvPr>
            <p:cNvCxnSpPr>
              <a:stCxn id="5" idx="2"/>
              <a:endCxn id="3" idx="0"/>
            </p:cNvCxnSpPr>
            <p:nvPr/>
          </p:nvCxnSpPr>
          <p:spPr>
            <a:xfrm rot="5400000" flipH="1">
              <a:off x="3372842" y="3092484"/>
              <a:ext cx="3634769" cy="12700"/>
            </a:xfrm>
            <a:prstGeom prst="bentConnector5">
              <a:avLst>
                <a:gd name="adj1" fmla="val -6289"/>
                <a:gd name="adj2" fmla="val -12939638"/>
                <a:gd name="adj3" fmla="val 106289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A9825408-CF95-4A93-946D-160616BD9685}"/>
              </a:ext>
            </a:extLst>
          </p:cNvPr>
          <p:cNvGrpSpPr/>
          <p:nvPr/>
        </p:nvGrpSpPr>
        <p:grpSpPr>
          <a:xfrm>
            <a:off x="8734730" y="850939"/>
            <a:ext cx="1811547" cy="4349689"/>
            <a:chOff x="9694639" y="908112"/>
            <a:chExt cx="1811547" cy="4349689"/>
          </a:xfrm>
        </p:grpSpPr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05D7BFA1-B251-4F55-8A81-3CC423E0585A}"/>
                </a:ext>
              </a:extLst>
            </p:cNvPr>
            <p:cNvSpPr/>
            <p:nvPr/>
          </p:nvSpPr>
          <p:spPr>
            <a:xfrm>
              <a:off x="9694639" y="2724337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UPDATE L-RING</a:t>
              </a:r>
              <a:endParaRPr lang="en-GB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B502E9ED-2410-4F8F-B5F1-4141648917BB}"/>
                </a:ext>
              </a:extLst>
            </p:cNvPr>
            <p:cNvSpPr/>
            <p:nvPr/>
          </p:nvSpPr>
          <p:spPr>
            <a:xfrm>
              <a:off x="9694639" y="908112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Apply</a:t>
              </a:r>
              <a:r>
                <a:rPr lang="it-IT" dirty="0"/>
                <a:t> Action</a:t>
              </a:r>
              <a:endParaRPr lang="en-GB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9AF34415-C806-4B5B-9214-C58992ABE97D}"/>
                </a:ext>
              </a:extLst>
            </p:cNvPr>
            <p:cNvSpPr/>
            <p:nvPr/>
          </p:nvSpPr>
          <p:spPr>
            <a:xfrm>
              <a:off x="9694639" y="4498676"/>
              <a:ext cx="1811547" cy="759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UPDATE P-RING</a:t>
              </a:r>
              <a:endParaRPr lang="en-GB" dirty="0"/>
            </a:p>
          </p:txBody>
        </p: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2D1785BE-E720-4539-8869-CC7308D6C8B5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10600413" y="1667237"/>
              <a:ext cx="0" cy="105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B22C4B5A-6EDE-4A0B-BC86-8AB27BDAEAAB}"/>
                </a:ext>
              </a:extLst>
            </p:cNvPr>
            <p:cNvCxnSpPr/>
            <p:nvPr/>
          </p:nvCxnSpPr>
          <p:spPr>
            <a:xfrm>
              <a:off x="10590632" y="3441576"/>
              <a:ext cx="0" cy="1057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9093853C-1C4C-49A0-9A10-67E1AECE3685}"/>
              </a:ext>
            </a:extLst>
          </p:cNvPr>
          <p:cNvGrpSpPr/>
          <p:nvPr/>
        </p:nvGrpSpPr>
        <p:grpSpPr>
          <a:xfrm>
            <a:off x="12427183" y="1812471"/>
            <a:ext cx="4924297" cy="4167073"/>
            <a:chOff x="12427183" y="1812471"/>
            <a:chExt cx="4924297" cy="4167073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B2ECE937-17D0-44CA-A4C1-AF2220521392}"/>
                </a:ext>
              </a:extLst>
            </p:cNvPr>
            <p:cNvGrpSpPr/>
            <p:nvPr/>
          </p:nvGrpSpPr>
          <p:grpSpPr>
            <a:xfrm>
              <a:off x="12427183" y="1812471"/>
              <a:ext cx="4924297" cy="4167073"/>
              <a:chOff x="5254596" y="760562"/>
              <a:chExt cx="4924297" cy="4167073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19F06C42-0239-4284-AF6B-22A45BF434AF}"/>
                  </a:ext>
                </a:extLst>
              </p:cNvPr>
              <p:cNvSpPr/>
              <p:nvPr/>
            </p:nvSpPr>
            <p:spPr>
              <a:xfrm>
                <a:off x="6828587" y="760562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Decode</a:t>
                </a:r>
                <a:r>
                  <a:rPr lang="it-IT" dirty="0"/>
                  <a:t> Message</a:t>
                </a:r>
                <a:endParaRPr lang="en-GB" dirty="0"/>
              </a:p>
            </p:txBody>
          </p:sp>
          <p:sp>
            <p:nvSpPr>
              <p:cNvPr id="17" name="Rombo 16">
                <a:extLst>
                  <a:ext uri="{FF2B5EF4-FFF2-40B4-BE49-F238E27FC236}">
                    <a16:creationId xmlns:a16="http://schemas.microsoft.com/office/drawing/2014/main" id="{DE60467D-1B5C-4580-9EA4-A92F8100AB04}"/>
                  </a:ext>
                </a:extLst>
              </p:cNvPr>
              <p:cNvSpPr/>
              <p:nvPr/>
            </p:nvSpPr>
            <p:spPr>
              <a:xfrm>
                <a:off x="6961412" y="2228025"/>
                <a:ext cx="1545895" cy="1355616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/>
                  <a:t>is</a:t>
                </a:r>
                <a:r>
                  <a:rPr lang="it-IT" dirty="0"/>
                  <a:t> JOIN?</a:t>
                </a:r>
                <a:endParaRPr lang="en-GB" dirty="0"/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DFC38554-D744-4CD6-BC18-90EA0653607C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 flipH="1">
                <a:off x="7734360" y="1519687"/>
                <a:ext cx="1" cy="708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67EC674-51AA-47C4-AB89-D99CA14BDFC7}"/>
                  </a:ext>
                </a:extLst>
              </p:cNvPr>
              <p:cNvSpPr/>
              <p:nvPr/>
            </p:nvSpPr>
            <p:spPr>
              <a:xfrm>
                <a:off x="5254596" y="4148720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Action JOIN</a:t>
                </a:r>
                <a:endParaRPr lang="en-GB" dirty="0"/>
              </a:p>
            </p:txBody>
          </p:sp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93F4C461-3925-48A9-9D9D-AC0675C72B71}"/>
                  </a:ext>
                </a:extLst>
              </p:cNvPr>
              <p:cNvSpPr/>
              <p:nvPr/>
            </p:nvSpPr>
            <p:spPr>
              <a:xfrm>
                <a:off x="8367346" y="4168510"/>
                <a:ext cx="1811547" cy="7591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Action LEAVE</a:t>
                </a:r>
                <a:endParaRPr lang="en-GB" dirty="0"/>
              </a:p>
            </p:txBody>
          </p:sp>
          <p:cxnSp>
            <p:nvCxnSpPr>
              <p:cNvPr id="35" name="Connettore a gomito 34">
                <a:extLst>
                  <a:ext uri="{FF2B5EF4-FFF2-40B4-BE49-F238E27FC236}">
                    <a16:creationId xmlns:a16="http://schemas.microsoft.com/office/drawing/2014/main" id="{432A59D8-1516-455F-8F4C-FB3B92D333EB}"/>
                  </a:ext>
                </a:extLst>
              </p:cNvPr>
              <p:cNvCxnSpPr>
                <a:stCxn id="17" idx="1"/>
                <a:endCxn id="32" idx="0"/>
              </p:cNvCxnSpPr>
              <p:nvPr/>
            </p:nvCxnSpPr>
            <p:spPr>
              <a:xfrm rot="10800000" flipV="1">
                <a:off x="6160370" y="2905832"/>
                <a:ext cx="801042" cy="124288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a gomito 36">
                <a:extLst>
                  <a:ext uri="{FF2B5EF4-FFF2-40B4-BE49-F238E27FC236}">
                    <a16:creationId xmlns:a16="http://schemas.microsoft.com/office/drawing/2014/main" id="{F6736901-ECCB-4653-830B-AEBB99F8A93C}"/>
                  </a:ext>
                </a:extLst>
              </p:cNvPr>
              <p:cNvCxnSpPr>
                <a:stCxn id="17" idx="3"/>
                <a:endCxn id="33" idx="0"/>
              </p:cNvCxnSpPr>
              <p:nvPr/>
            </p:nvCxnSpPr>
            <p:spPr>
              <a:xfrm>
                <a:off x="8507307" y="2905833"/>
                <a:ext cx="765813" cy="126267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84248AEE-208F-4C94-B147-15438B348CF9}"/>
                </a:ext>
              </a:extLst>
            </p:cNvPr>
            <p:cNvSpPr txBox="1"/>
            <p:nvPr/>
          </p:nvSpPr>
          <p:spPr>
            <a:xfrm>
              <a:off x="13540957" y="3421725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Y</a:t>
              </a:r>
              <a:endParaRPr lang="en-GB" sz="3200" dirty="0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3FDEAB74-9427-4655-AE59-FE6611374BE3}"/>
                </a:ext>
              </a:extLst>
            </p:cNvPr>
            <p:cNvSpPr txBox="1"/>
            <p:nvPr/>
          </p:nvSpPr>
          <p:spPr>
            <a:xfrm>
              <a:off x="15892424" y="3372966"/>
              <a:ext cx="4491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N</a:t>
              </a:r>
              <a:endParaRPr lang="en-GB" sz="3200" dirty="0"/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6ED50E05-C0F5-4212-8E1F-DB5AA824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53" y="704423"/>
            <a:ext cx="2829704" cy="23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39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Vollero</dc:creator>
  <cp:lastModifiedBy>Luca Vollero</cp:lastModifiedBy>
  <cp:revision>8</cp:revision>
  <dcterms:created xsi:type="dcterms:W3CDTF">2021-04-16T11:48:01Z</dcterms:created>
  <dcterms:modified xsi:type="dcterms:W3CDTF">2021-04-16T13:59:41Z</dcterms:modified>
</cp:coreProperties>
</file>