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1159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386DA-267C-4AAE-BBB5-B9751B08C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024904-7E30-4C7D-84DF-11C298D9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6005D8-BE95-41E9-B12C-13C3ED88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81B11C-158C-41A8-9CCF-E6B99D1B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985A0-839A-4F6A-9871-D4D31968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F000-1138-41E7-A272-0121F140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096199-F0DC-4C73-AB8B-CBE69484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AC16B-95AA-4CA0-B2EB-7A33F5AD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685982-FFD0-46A1-ADA9-1C065330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CBCE03-C41C-489B-89B8-9BD48F86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C2802DC-BADD-468F-B654-43BFD1F54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0900E7-C44E-439E-94B8-304A23DA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D45FBD-E7B4-4827-9F75-782F4635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47B92-5B50-4C60-9258-7DA42DE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07E1ED-F120-4625-A95A-C0C70D5E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9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9A2F6-7E09-4CB0-B80A-EE2DB096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2F67F6-A470-471F-A7C5-7BDA520E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A1F357-3280-49C2-B9A1-E7647FB4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21A15-D268-4C8E-8E63-6DF3949F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273D42-0BC9-42EC-9C3E-9EA73C9D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E1C94-39C7-49FB-BFF6-3DB4210A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AF0D99-A032-43ED-B102-A6193EB5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837AD-D182-4835-9BE9-5398DC77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15E2B3-5626-4FC4-BB38-8FBA7C7D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5161BE-84E3-49FD-A8FE-DD1020FE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AEB32-C8BE-4EA5-84EB-B5C2F84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3A3E2F-E25B-4516-B01A-9E3B37BF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5CD3C9-1773-4B6B-BACC-45F0671C4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491A09-C194-4ABD-B214-A13E17E0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C9BB4B-8ADB-4437-A727-038E7088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48219-3359-4B2B-8D9E-96043D2B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8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9E05D-FF29-44AC-AFF0-41D92F5F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2E9C9B-365B-4F25-8474-5965B4CC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B9B0D7-77D6-405B-A3DD-E37A6AE9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3DDAA1-4F2F-40CC-8413-C41D7F20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62DB31-0134-4F1F-8D5B-7A95C07A1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F6E599-B07B-4369-A89A-4E02ABB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35FE93-290F-4456-9000-89112419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0D4521-969E-4363-8E87-EA83369D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5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4790-14FE-4B32-9C5E-E71CF629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DE5419-A71A-49FB-9485-3DC093D3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E1EFA5-D042-463A-8CFE-DD3F447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607946-FE3B-478A-9C70-2E7D6E1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FCE34A-B922-4C9F-8CFA-A36E83D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BB8AC4-5AE1-43C1-9FD8-DD02DCB2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0C6A7-43AE-45E4-8042-155B159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83256-0400-49C9-9F63-957BF41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BBFBA-F2B9-469A-9543-CF449C44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F05C53-6DD6-496D-AD3B-7EFE969F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41A339-B0F2-432D-A200-A13D9AD6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3B5BA4-6046-4D51-8B29-42EE5DED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14A91F-355C-4802-B59B-BC3252E1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2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9F41-80BF-411F-993B-68AD2674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5E2D33-EF45-4C97-8DD3-F0990FF65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E592F-33A7-4D39-9746-EFA51E5D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866D28-6181-41F2-97E8-E7A71E04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1D86E6-71CC-49E0-A396-B43CCB7E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7D88A4-5744-4269-9EA6-D9D61995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8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8527D4-282B-455C-94B9-CF01366B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5C7865-0F0C-4F31-A3D6-B44936B1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54B59E-63CD-424F-A53C-C6ACD87B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596-3BF0-4EE8-9E50-2841E8B4762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5CF21-AEBA-4BC9-B1A2-77263E0F0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F1062D-9783-4574-9BDB-4373DC4F0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18D5D16-D62C-434F-877B-91514A5ECF3A}"/>
              </a:ext>
            </a:extLst>
          </p:cNvPr>
          <p:cNvSpPr/>
          <p:nvPr/>
        </p:nvSpPr>
        <p:spPr>
          <a:xfrm>
            <a:off x="1293303" y="613794"/>
            <a:ext cx="159390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Oracolo</a:t>
            </a:r>
            <a:endParaRPr lang="en-GB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2E0AC16-71E0-411C-9579-6F9F2355EAD3}"/>
              </a:ext>
            </a:extLst>
          </p:cNvPr>
          <p:cNvGrpSpPr/>
          <p:nvPr/>
        </p:nvGrpSpPr>
        <p:grpSpPr>
          <a:xfrm>
            <a:off x="882243" y="3451371"/>
            <a:ext cx="3270308" cy="2389464"/>
            <a:chOff x="1293303" y="2785145"/>
            <a:chExt cx="3270308" cy="2389464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D84149-E0A2-4829-80EE-A8993C538C99}"/>
                </a:ext>
              </a:extLst>
            </p:cNvPr>
            <p:cNvSpPr/>
            <p:nvPr/>
          </p:nvSpPr>
          <p:spPr>
            <a:xfrm>
              <a:off x="1293303" y="27851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EC867AAA-1C40-4D98-A321-7E8AFA59040A}"/>
                </a:ext>
              </a:extLst>
            </p:cNvPr>
            <p:cNvSpPr/>
            <p:nvPr/>
          </p:nvSpPr>
          <p:spPr>
            <a:xfrm>
              <a:off x="1445703" y="29375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D5CB4B6-B7E7-43E7-9F06-C7DE5CBD8165}"/>
                </a:ext>
              </a:extLst>
            </p:cNvPr>
            <p:cNvSpPr/>
            <p:nvPr/>
          </p:nvSpPr>
          <p:spPr>
            <a:xfrm>
              <a:off x="1598103" y="30899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4F226CA6-B55F-4ABD-8EBC-F2882B3D1765}"/>
                </a:ext>
              </a:extLst>
            </p:cNvPr>
            <p:cNvSpPr/>
            <p:nvPr/>
          </p:nvSpPr>
          <p:spPr>
            <a:xfrm>
              <a:off x="1750503" y="32423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B5DF975D-74E1-44BF-A9D8-13B8A7F254A1}"/>
                </a:ext>
              </a:extLst>
            </p:cNvPr>
            <p:cNvSpPr/>
            <p:nvPr/>
          </p:nvSpPr>
          <p:spPr>
            <a:xfrm>
              <a:off x="1902903" y="33947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92D1F162-D357-4760-8180-47ABD908042A}"/>
                </a:ext>
              </a:extLst>
            </p:cNvPr>
            <p:cNvSpPr/>
            <p:nvPr/>
          </p:nvSpPr>
          <p:spPr>
            <a:xfrm>
              <a:off x="2055303" y="35471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2C1F874-D85A-4F74-ADD5-A8FDD6DAD618}"/>
                </a:ext>
              </a:extLst>
            </p:cNvPr>
            <p:cNvSpPr/>
            <p:nvPr/>
          </p:nvSpPr>
          <p:spPr>
            <a:xfrm>
              <a:off x="2207703" y="36995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BB0B625-5467-4025-9B00-A138F694CF55}"/>
                </a:ext>
              </a:extLst>
            </p:cNvPr>
            <p:cNvSpPr/>
            <p:nvPr/>
          </p:nvSpPr>
          <p:spPr>
            <a:xfrm>
              <a:off x="2360103" y="38519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58BF17E8-5A8F-442C-9908-900EABBF212D}"/>
                </a:ext>
              </a:extLst>
            </p:cNvPr>
            <p:cNvSpPr/>
            <p:nvPr/>
          </p:nvSpPr>
          <p:spPr>
            <a:xfrm>
              <a:off x="2512503" y="40043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6E7AD63-A419-4416-8363-51270BC20D68}"/>
                </a:ext>
              </a:extLst>
            </p:cNvPr>
            <p:cNvSpPr/>
            <p:nvPr/>
          </p:nvSpPr>
          <p:spPr>
            <a:xfrm>
              <a:off x="2664903" y="41567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12C7528C-A26E-4B71-BAC4-9CFF1043B93C}"/>
                </a:ext>
              </a:extLst>
            </p:cNvPr>
            <p:cNvSpPr/>
            <p:nvPr/>
          </p:nvSpPr>
          <p:spPr>
            <a:xfrm>
              <a:off x="2817303" y="43091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F13BF45-6096-406C-AAA1-13178430C12E}"/>
                </a:ext>
              </a:extLst>
            </p:cNvPr>
            <p:cNvSpPr/>
            <p:nvPr/>
          </p:nvSpPr>
          <p:spPr>
            <a:xfrm>
              <a:off x="2969703" y="44615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8444518-3C5F-4C3C-8D5F-415982CBBD5F}"/>
              </a:ext>
            </a:extLst>
          </p:cNvPr>
          <p:cNvSpPr txBox="1"/>
          <p:nvPr/>
        </p:nvSpPr>
        <p:spPr>
          <a:xfrm>
            <a:off x="3315050" y="332763"/>
            <a:ext cx="5003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e gestione del sistema do comunicazione: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Ingressi (JOIN)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Uscite (LEAVE)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Policy di </a:t>
            </a:r>
            <a:r>
              <a:rPr lang="en-GB" dirty="0" err="1"/>
              <a:t>ingresso</a:t>
            </a:r>
            <a:r>
              <a:rPr lang="en-GB" dirty="0"/>
              <a:t> e </a:t>
            </a:r>
            <a:r>
              <a:rPr lang="en-GB" dirty="0" err="1"/>
              <a:t>uscita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Protocollo</a:t>
            </a:r>
            <a:r>
              <a:rPr lang="en-GB" dirty="0"/>
              <a:t> di </a:t>
            </a:r>
            <a:r>
              <a:rPr lang="en-GB" dirty="0" err="1"/>
              <a:t>emergenza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Monitoraggio</a:t>
            </a:r>
            <a:r>
              <a:rPr lang="en-GB" dirty="0"/>
              <a:t> </a:t>
            </a:r>
            <a:r>
              <a:rPr lang="en-GB" dirty="0" err="1"/>
              <a:t>dell’uso</a:t>
            </a:r>
            <a:r>
              <a:rPr lang="en-GB" dirty="0"/>
              <a:t> </a:t>
            </a:r>
            <a:r>
              <a:rPr lang="en-GB" dirty="0" err="1"/>
              <a:t>dell’anello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2E93A76-BA5B-4DFE-BD2E-692220BF87BE}"/>
              </a:ext>
            </a:extLst>
          </p:cNvPr>
          <p:cNvSpPr txBox="1"/>
          <p:nvPr/>
        </p:nvSpPr>
        <p:spPr>
          <a:xfrm>
            <a:off x="4651458" y="3415741"/>
            <a:ext cx="7080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E’ il portale di ingresso e uscita delle informazioni che transitano nel RING</a:t>
            </a:r>
          </a:p>
          <a:p>
            <a:r>
              <a:rPr lang="it-IT" dirty="0"/>
              <a:t>E’ l’elemento infrastrutturale fondamentale della comunicazione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Monitoraggio del nodo e comunicazione all’oracolo o a un </a:t>
            </a:r>
            <a:r>
              <a:rPr lang="it-IT" dirty="0" err="1"/>
              <a:t>observer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Gestione dei token mediante autorizzazione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Miglioramenti alla comunicazione + </a:t>
            </a:r>
            <a:r>
              <a:rPr lang="it-IT" dirty="0" err="1"/>
              <a:t>alert</a:t>
            </a:r>
            <a:r>
              <a:rPr lang="it-IT" dirty="0"/>
              <a:t> verso l’oracolo con verifica e </a:t>
            </a:r>
            <a:br>
              <a:rPr lang="it-IT" dirty="0"/>
            </a:br>
            <a:r>
              <a:rPr lang="it-IT" dirty="0"/>
              <a:t>riconfigurazione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68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531AF79-FD59-4744-9D28-7EE16C4FF79E}"/>
              </a:ext>
            </a:extLst>
          </p:cNvPr>
          <p:cNvSpPr/>
          <p:nvPr/>
        </p:nvSpPr>
        <p:spPr>
          <a:xfrm>
            <a:off x="1060390" y="562035"/>
            <a:ext cx="159390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Oracolo</a:t>
            </a:r>
            <a:endParaRPr lang="en-GB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D37A3B6-D84B-476E-BB34-0B6D364CD7A4}"/>
              </a:ext>
            </a:extLst>
          </p:cNvPr>
          <p:cNvGrpSpPr/>
          <p:nvPr/>
        </p:nvGrpSpPr>
        <p:grpSpPr>
          <a:xfrm>
            <a:off x="1060390" y="2344775"/>
            <a:ext cx="1811548" cy="3641119"/>
            <a:chOff x="4284452" y="1275099"/>
            <a:chExt cx="1811548" cy="3641119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E4EBF0BF-6B1C-4985-9BCA-F7B34A6EC9AC}"/>
                </a:ext>
              </a:extLst>
            </p:cNvPr>
            <p:cNvSpPr/>
            <p:nvPr/>
          </p:nvSpPr>
          <p:spPr>
            <a:xfrm>
              <a:off x="4284453" y="1275099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New Message</a:t>
              </a:r>
              <a:endParaRPr lang="en-GB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AE16363A-F61B-4ED0-AD88-4C1C45759718}"/>
                </a:ext>
              </a:extLst>
            </p:cNvPr>
            <p:cNvSpPr/>
            <p:nvPr/>
          </p:nvSpPr>
          <p:spPr>
            <a:xfrm>
              <a:off x="4284452" y="2669875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Decode</a:t>
              </a:r>
              <a:r>
                <a:rPr lang="it-IT" dirty="0"/>
                <a:t> Message</a:t>
              </a:r>
              <a:endParaRPr lang="en-GB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780F911C-8B98-498A-ADC8-FE99CE81D39B}"/>
                </a:ext>
              </a:extLst>
            </p:cNvPr>
            <p:cNvSpPr/>
            <p:nvPr/>
          </p:nvSpPr>
          <p:spPr>
            <a:xfrm>
              <a:off x="4284453" y="4150743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Apply</a:t>
              </a:r>
              <a:r>
                <a:rPr lang="it-IT" dirty="0"/>
                <a:t> Action</a:t>
              </a:r>
              <a:endParaRPr lang="en-GB" dirty="0"/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AE301EAA-1B26-48EF-9F90-2A153BB9546A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5190226" y="2034224"/>
              <a:ext cx="1" cy="63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B8437B0B-2CC9-47E7-9324-795295B994A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190226" y="3429000"/>
              <a:ext cx="1" cy="72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E7C4DE19-9DC8-42C4-ADED-478305267176}"/>
                </a:ext>
              </a:extLst>
            </p:cNvPr>
            <p:cNvCxnSpPr>
              <a:stCxn id="5" idx="2"/>
              <a:endCxn id="3" idx="0"/>
            </p:cNvCxnSpPr>
            <p:nvPr/>
          </p:nvCxnSpPr>
          <p:spPr>
            <a:xfrm rot="5400000" flipH="1">
              <a:off x="3372842" y="3092484"/>
              <a:ext cx="3634769" cy="12700"/>
            </a:xfrm>
            <a:prstGeom prst="bentConnector5">
              <a:avLst>
                <a:gd name="adj1" fmla="val -6289"/>
                <a:gd name="adj2" fmla="val -12939638"/>
                <a:gd name="adj3" fmla="val 106289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A9825408-CF95-4A93-946D-160616BD9685}"/>
              </a:ext>
            </a:extLst>
          </p:cNvPr>
          <p:cNvGrpSpPr/>
          <p:nvPr/>
        </p:nvGrpSpPr>
        <p:grpSpPr>
          <a:xfrm>
            <a:off x="8734730" y="850939"/>
            <a:ext cx="1811547" cy="4349689"/>
            <a:chOff x="9694639" y="908112"/>
            <a:chExt cx="1811547" cy="4349689"/>
          </a:xfrm>
        </p:grpSpPr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05D7BFA1-B251-4F55-8A81-3CC423E0585A}"/>
                </a:ext>
              </a:extLst>
            </p:cNvPr>
            <p:cNvSpPr/>
            <p:nvPr/>
          </p:nvSpPr>
          <p:spPr>
            <a:xfrm>
              <a:off x="9694639" y="2724337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UPDATE L-RING</a:t>
              </a:r>
              <a:endParaRPr lang="en-GB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B502E9ED-2410-4F8F-B5F1-4141648917BB}"/>
                </a:ext>
              </a:extLst>
            </p:cNvPr>
            <p:cNvSpPr/>
            <p:nvPr/>
          </p:nvSpPr>
          <p:spPr>
            <a:xfrm>
              <a:off x="9694639" y="908112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Apply</a:t>
              </a:r>
              <a:r>
                <a:rPr lang="it-IT" dirty="0"/>
                <a:t> Action</a:t>
              </a:r>
              <a:endParaRPr lang="en-GB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9AF34415-C806-4B5B-9214-C58992ABE97D}"/>
                </a:ext>
              </a:extLst>
            </p:cNvPr>
            <p:cNvSpPr/>
            <p:nvPr/>
          </p:nvSpPr>
          <p:spPr>
            <a:xfrm>
              <a:off x="9694639" y="4498676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UPDATE P-RING</a:t>
              </a:r>
              <a:endParaRPr lang="en-GB" dirty="0"/>
            </a:p>
          </p:txBody>
        </p: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2D1785BE-E720-4539-8869-CC7308D6C8B5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10600413" y="1667237"/>
              <a:ext cx="0" cy="105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B22C4B5A-6EDE-4A0B-BC86-8AB27BDAEAAB}"/>
                </a:ext>
              </a:extLst>
            </p:cNvPr>
            <p:cNvCxnSpPr/>
            <p:nvPr/>
          </p:nvCxnSpPr>
          <p:spPr>
            <a:xfrm>
              <a:off x="10590632" y="3441576"/>
              <a:ext cx="0" cy="105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9093853C-1C4C-49A0-9A10-67E1AECE3685}"/>
              </a:ext>
            </a:extLst>
          </p:cNvPr>
          <p:cNvGrpSpPr/>
          <p:nvPr/>
        </p:nvGrpSpPr>
        <p:grpSpPr>
          <a:xfrm>
            <a:off x="12427183" y="1812471"/>
            <a:ext cx="4924297" cy="4167073"/>
            <a:chOff x="12427183" y="1812471"/>
            <a:chExt cx="4924297" cy="4167073"/>
          </a:xfrm>
        </p:grpSpPr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B2ECE937-17D0-44CA-A4C1-AF2220521392}"/>
                </a:ext>
              </a:extLst>
            </p:cNvPr>
            <p:cNvGrpSpPr/>
            <p:nvPr/>
          </p:nvGrpSpPr>
          <p:grpSpPr>
            <a:xfrm>
              <a:off x="12427183" y="1812471"/>
              <a:ext cx="4924297" cy="4167073"/>
              <a:chOff x="5254596" y="760562"/>
              <a:chExt cx="4924297" cy="4167073"/>
            </a:xfrm>
          </p:grpSpPr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19F06C42-0239-4284-AF6B-22A45BF434AF}"/>
                  </a:ext>
                </a:extLst>
              </p:cNvPr>
              <p:cNvSpPr/>
              <p:nvPr/>
            </p:nvSpPr>
            <p:spPr>
              <a:xfrm>
                <a:off x="6828587" y="760562"/>
                <a:ext cx="1811547" cy="759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/>
                  <a:t>Decode</a:t>
                </a:r>
                <a:r>
                  <a:rPr lang="it-IT" dirty="0"/>
                  <a:t> Message</a:t>
                </a:r>
                <a:endParaRPr lang="en-GB" dirty="0"/>
              </a:p>
            </p:txBody>
          </p:sp>
          <p:sp>
            <p:nvSpPr>
              <p:cNvPr id="17" name="Rombo 16">
                <a:extLst>
                  <a:ext uri="{FF2B5EF4-FFF2-40B4-BE49-F238E27FC236}">
                    <a16:creationId xmlns:a16="http://schemas.microsoft.com/office/drawing/2014/main" id="{DE60467D-1B5C-4580-9EA4-A92F8100AB04}"/>
                  </a:ext>
                </a:extLst>
              </p:cNvPr>
              <p:cNvSpPr/>
              <p:nvPr/>
            </p:nvSpPr>
            <p:spPr>
              <a:xfrm>
                <a:off x="6961412" y="2228025"/>
                <a:ext cx="1545895" cy="135561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/>
                  <a:t>is</a:t>
                </a:r>
                <a:r>
                  <a:rPr lang="it-IT" dirty="0"/>
                  <a:t> JOIN?</a:t>
                </a:r>
                <a:endParaRPr lang="en-GB" dirty="0"/>
              </a:p>
            </p:txBody>
          </p: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FC38554-D744-4CD6-BC18-90EA0653607C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7734360" y="1519687"/>
                <a:ext cx="1" cy="708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B67EC674-51AA-47C4-AB89-D99CA14BDFC7}"/>
                  </a:ext>
                </a:extLst>
              </p:cNvPr>
              <p:cNvSpPr/>
              <p:nvPr/>
            </p:nvSpPr>
            <p:spPr>
              <a:xfrm>
                <a:off x="5254596" y="4148720"/>
                <a:ext cx="1811547" cy="759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Action JOIN</a:t>
                </a:r>
                <a:endParaRPr lang="en-GB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93F4C461-3925-48A9-9D9D-AC0675C72B71}"/>
                  </a:ext>
                </a:extLst>
              </p:cNvPr>
              <p:cNvSpPr/>
              <p:nvPr/>
            </p:nvSpPr>
            <p:spPr>
              <a:xfrm>
                <a:off x="8367346" y="4168510"/>
                <a:ext cx="1811547" cy="759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Action LEAVE</a:t>
                </a:r>
                <a:endParaRPr lang="en-GB" dirty="0"/>
              </a:p>
            </p:txBody>
          </p:sp>
          <p:cxnSp>
            <p:nvCxnSpPr>
              <p:cNvPr id="35" name="Connettore a gomito 34">
                <a:extLst>
                  <a:ext uri="{FF2B5EF4-FFF2-40B4-BE49-F238E27FC236}">
                    <a16:creationId xmlns:a16="http://schemas.microsoft.com/office/drawing/2014/main" id="{432A59D8-1516-455F-8F4C-FB3B92D333EB}"/>
                  </a:ext>
                </a:extLst>
              </p:cNvPr>
              <p:cNvCxnSpPr>
                <a:stCxn id="17" idx="1"/>
                <a:endCxn id="32" idx="0"/>
              </p:cNvCxnSpPr>
              <p:nvPr/>
            </p:nvCxnSpPr>
            <p:spPr>
              <a:xfrm rot="10800000" flipV="1">
                <a:off x="6160370" y="2905832"/>
                <a:ext cx="801042" cy="124288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a gomito 36">
                <a:extLst>
                  <a:ext uri="{FF2B5EF4-FFF2-40B4-BE49-F238E27FC236}">
                    <a16:creationId xmlns:a16="http://schemas.microsoft.com/office/drawing/2014/main" id="{F6736901-ECCB-4653-830B-AEBB99F8A93C}"/>
                  </a:ext>
                </a:extLst>
              </p:cNvPr>
              <p:cNvCxnSpPr>
                <a:stCxn id="17" idx="3"/>
                <a:endCxn id="33" idx="0"/>
              </p:cNvCxnSpPr>
              <p:nvPr/>
            </p:nvCxnSpPr>
            <p:spPr>
              <a:xfrm>
                <a:off x="8507307" y="2905833"/>
                <a:ext cx="765813" cy="126267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84248AEE-208F-4C94-B147-15438B348CF9}"/>
                </a:ext>
              </a:extLst>
            </p:cNvPr>
            <p:cNvSpPr txBox="1"/>
            <p:nvPr/>
          </p:nvSpPr>
          <p:spPr>
            <a:xfrm>
              <a:off x="13540957" y="3421725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Y</a:t>
              </a:r>
              <a:endParaRPr lang="en-GB" sz="3200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3FDEAB74-9427-4655-AE59-FE6611374BE3}"/>
                </a:ext>
              </a:extLst>
            </p:cNvPr>
            <p:cNvSpPr txBox="1"/>
            <p:nvPr/>
          </p:nvSpPr>
          <p:spPr>
            <a:xfrm>
              <a:off x="15892424" y="3372966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N</a:t>
              </a:r>
              <a:endParaRPr lang="en-GB" sz="3200" dirty="0"/>
            </a:p>
          </p:txBody>
        </p:sp>
      </p:grpSp>
      <p:pic>
        <p:nvPicPr>
          <p:cNvPr id="53" name="Immagine 52">
            <a:extLst>
              <a:ext uri="{FF2B5EF4-FFF2-40B4-BE49-F238E27FC236}">
                <a16:creationId xmlns:a16="http://schemas.microsoft.com/office/drawing/2014/main" id="{6ED50E05-C0F5-4212-8E1F-DB5AA824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53" y="704423"/>
            <a:ext cx="2829704" cy="23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66E43D5-57D6-442B-A91C-8233EDDCC4D0}"/>
              </a:ext>
            </a:extLst>
          </p:cNvPr>
          <p:cNvSpPr/>
          <p:nvPr/>
        </p:nvSpPr>
        <p:spPr>
          <a:xfrm>
            <a:off x="1054963" y="545611"/>
            <a:ext cx="159390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Nodo</a:t>
            </a:r>
            <a:endParaRPr lang="en-GB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11B0482-7FA1-41E4-9D20-35D3B32BB61F}"/>
              </a:ext>
            </a:extLst>
          </p:cNvPr>
          <p:cNvGrpSpPr/>
          <p:nvPr/>
        </p:nvGrpSpPr>
        <p:grpSpPr>
          <a:xfrm>
            <a:off x="12343935" y="118891"/>
            <a:ext cx="4781724" cy="2133413"/>
            <a:chOff x="1432095" y="2008651"/>
            <a:chExt cx="4781724" cy="213341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EF729AD3-09A2-4CFE-9E17-E5939202E9AB}"/>
                </a:ext>
              </a:extLst>
            </p:cNvPr>
            <p:cNvSpPr/>
            <p:nvPr/>
          </p:nvSpPr>
          <p:spPr>
            <a:xfrm>
              <a:off x="3026003" y="2008651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Conf</a:t>
              </a:r>
              <a:r>
                <a:rPr lang="it-IT" dirty="0"/>
                <a:t> &amp; Join</a:t>
              </a:r>
              <a:endParaRPr lang="en-GB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2654772C-12B6-4FE4-AA67-1D16A9F69948}"/>
                </a:ext>
              </a:extLst>
            </p:cNvPr>
            <p:cNvSpPr/>
            <p:nvPr/>
          </p:nvSpPr>
          <p:spPr>
            <a:xfrm>
              <a:off x="1432095" y="3429000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Data Management</a:t>
              </a:r>
              <a:endParaRPr lang="en-GB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062F817-0803-4188-97B4-6A6AA49BB011}"/>
                </a:ext>
              </a:extLst>
            </p:cNvPr>
            <p:cNvSpPr/>
            <p:nvPr/>
          </p:nvSpPr>
          <p:spPr>
            <a:xfrm>
              <a:off x="4619911" y="3429000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UI Management</a:t>
              </a:r>
              <a:endParaRPr lang="en-GB" dirty="0"/>
            </a:p>
          </p:txBody>
        </p:sp>
        <p:cxnSp>
          <p:nvCxnSpPr>
            <p:cNvPr id="7" name="Connettore a gomito 6">
              <a:extLst>
                <a:ext uri="{FF2B5EF4-FFF2-40B4-BE49-F238E27FC236}">
                  <a16:creationId xmlns:a16="http://schemas.microsoft.com/office/drawing/2014/main" id="{A0D07076-34D7-4907-8CF5-44CD49581093}"/>
                </a:ext>
              </a:extLst>
            </p:cNvPr>
            <p:cNvCxnSpPr>
              <a:stCxn id="3" idx="1"/>
              <a:endCxn id="4" idx="0"/>
            </p:cNvCxnSpPr>
            <p:nvPr/>
          </p:nvCxnSpPr>
          <p:spPr>
            <a:xfrm rot="10800000" flipV="1">
              <a:off x="2229049" y="2365182"/>
              <a:ext cx="796954" cy="10638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FEFB3977-3501-4A9E-B75F-9AEE2D00A90D}"/>
                </a:ext>
              </a:extLst>
            </p:cNvPr>
            <p:cNvCxnSpPr>
              <a:stCxn id="3" idx="3"/>
              <a:endCxn id="5" idx="0"/>
            </p:cNvCxnSpPr>
            <p:nvPr/>
          </p:nvCxnSpPr>
          <p:spPr>
            <a:xfrm>
              <a:off x="4619911" y="2365183"/>
              <a:ext cx="796954" cy="10638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D9A8471-45F1-4A25-852F-D8C0822E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67" y="398433"/>
            <a:ext cx="3868491" cy="1771827"/>
          </a:xfrm>
          <a:prstGeom prst="rect">
            <a:avLst/>
          </a:prstGeom>
        </p:spPr>
      </p:pic>
      <p:grpSp>
        <p:nvGrpSpPr>
          <p:cNvPr id="48" name="Gruppo 47">
            <a:extLst>
              <a:ext uri="{FF2B5EF4-FFF2-40B4-BE49-F238E27FC236}">
                <a16:creationId xmlns:a16="http://schemas.microsoft.com/office/drawing/2014/main" id="{7010B6FC-36EC-4D07-B13B-E470A91B3E59}"/>
              </a:ext>
            </a:extLst>
          </p:cNvPr>
          <p:cNvGrpSpPr/>
          <p:nvPr/>
        </p:nvGrpSpPr>
        <p:grpSpPr>
          <a:xfrm>
            <a:off x="12192000" y="2911766"/>
            <a:ext cx="5766120" cy="5418356"/>
            <a:chOff x="4165602" y="902143"/>
            <a:chExt cx="5766120" cy="5418356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9FD48E46-71B0-4087-AA76-D9718E06DFD3}"/>
                </a:ext>
              </a:extLst>
            </p:cNvPr>
            <p:cNvSpPr/>
            <p:nvPr/>
          </p:nvSpPr>
          <p:spPr>
            <a:xfrm>
              <a:off x="6838105" y="902143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UI Management</a:t>
              </a:r>
              <a:endParaRPr lang="en-GB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F540A78-A869-489D-99C6-6D1E262FF55F}"/>
                </a:ext>
              </a:extLst>
            </p:cNvPr>
            <p:cNvSpPr/>
            <p:nvPr/>
          </p:nvSpPr>
          <p:spPr>
            <a:xfrm>
              <a:off x="6743906" y="3429000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Wait</a:t>
              </a:r>
              <a:r>
                <a:rPr lang="it-IT" dirty="0"/>
                <a:t> for Event</a:t>
              </a:r>
              <a:endParaRPr lang="en-GB" dirty="0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9D1DC0C-6A69-48C3-8A94-94B14F636316}"/>
                </a:ext>
              </a:extLst>
            </p:cNvPr>
            <p:cNvSpPr/>
            <p:nvPr/>
          </p:nvSpPr>
          <p:spPr>
            <a:xfrm>
              <a:off x="5244197" y="2165571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Message from Prompt</a:t>
              </a:r>
              <a:endParaRPr lang="en-GB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1EA6290-2395-48F4-8061-7B97A0ABC286}"/>
                </a:ext>
              </a:extLst>
            </p:cNvPr>
            <p:cNvSpPr/>
            <p:nvPr/>
          </p:nvSpPr>
          <p:spPr>
            <a:xfrm>
              <a:off x="8337814" y="2190503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Message from Data M.</a:t>
              </a:r>
              <a:endParaRPr lang="en-GB" dirty="0"/>
            </a:p>
          </p:txBody>
        </p:sp>
        <p:cxnSp>
          <p:nvCxnSpPr>
            <p:cNvPr id="23" name="Connettore a gomito 22">
              <a:extLst>
                <a:ext uri="{FF2B5EF4-FFF2-40B4-BE49-F238E27FC236}">
                  <a16:creationId xmlns:a16="http://schemas.microsoft.com/office/drawing/2014/main" id="{2D86E767-E698-49D1-8AE1-C86B5DAD6A67}"/>
                </a:ext>
              </a:extLst>
            </p:cNvPr>
            <p:cNvCxnSpPr>
              <a:cxnSpLocks/>
              <a:stCxn id="20" idx="2"/>
              <a:endCxn id="19" idx="1"/>
            </p:cNvCxnSpPr>
            <p:nvPr/>
          </p:nvCxnSpPr>
          <p:spPr>
            <a:xfrm rot="16200000" flipH="1">
              <a:off x="5939080" y="2980705"/>
              <a:ext cx="906897" cy="7027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a gomito 24">
              <a:extLst>
                <a:ext uri="{FF2B5EF4-FFF2-40B4-BE49-F238E27FC236}">
                  <a16:creationId xmlns:a16="http://schemas.microsoft.com/office/drawing/2014/main" id="{1E005E39-2B4D-4C56-B9B2-CE79C1CB2DE5}"/>
                </a:ext>
              </a:extLst>
            </p:cNvPr>
            <p:cNvCxnSpPr>
              <a:cxnSpLocks/>
              <a:stCxn id="21" idx="2"/>
              <a:endCxn id="19" idx="3"/>
            </p:cNvCxnSpPr>
            <p:nvPr/>
          </p:nvCxnSpPr>
          <p:spPr>
            <a:xfrm rot="5400000">
              <a:off x="8295309" y="2946072"/>
              <a:ext cx="881965" cy="7969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637A9007-0CBF-4F11-AE16-8F0E0139AC01}"/>
                </a:ext>
              </a:extLst>
            </p:cNvPr>
            <p:cNvSpPr/>
            <p:nvPr/>
          </p:nvSpPr>
          <p:spPr>
            <a:xfrm>
              <a:off x="5244197" y="4498593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Decode</a:t>
              </a:r>
              <a:r>
                <a:rPr lang="it-IT" dirty="0"/>
                <a:t> Message</a:t>
              </a:r>
              <a:endParaRPr lang="en-GB" dirty="0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D8E19B06-C3BC-4215-9E5C-FBF7F3F1ADCC}"/>
                </a:ext>
              </a:extLst>
            </p:cNvPr>
            <p:cNvSpPr/>
            <p:nvPr/>
          </p:nvSpPr>
          <p:spPr>
            <a:xfrm>
              <a:off x="4165602" y="558050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Exit</a:t>
              </a:r>
              <a:endParaRPr lang="en-GB" dirty="0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7AF9EA8A-64B4-406A-9219-6FACADD033E7}"/>
                </a:ext>
              </a:extLst>
            </p:cNvPr>
            <p:cNvSpPr/>
            <p:nvPr/>
          </p:nvSpPr>
          <p:spPr>
            <a:xfrm>
              <a:off x="6096000" y="560743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Send</a:t>
              </a:r>
              <a:r>
                <a:rPr lang="it-IT" dirty="0"/>
                <a:t> Data To Ring</a:t>
              </a:r>
              <a:endParaRPr lang="en-GB" dirty="0"/>
            </a:p>
          </p:txBody>
        </p:sp>
        <p:cxnSp>
          <p:nvCxnSpPr>
            <p:cNvPr id="34" name="Connettore a gomito 33">
              <a:extLst>
                <a:ext uri="{FF2B5EF4-FFF2-40B4-BE49-F238E27FC236}">
                  <a16:creationId xmlns:a16="http://schemas.microsoft.com/office/drawing/2014/main" id="{16A94F2F-D771-4EBD-A219-4B0A6F73954B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rot="5400000">
              <a:off x="6612742" y="3570474"/>
              <a:ext cx="356529" cy="1499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a gomito 35">
              <a:extLst>
                <a:ext uri="{FF2B5EF4-FFF2-40B4-BE49-F238E27FC236}">
                  <a16:creationId xmlns:a16="http://schemas.microsoft.com/office/drawing/2014/main" id="{78CAE276-2E01-4A73-9F4B-59985D20B48C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5400000">
              <a:off x="5317430" y="4856784"/>
              <a:ext cx="368848" cy="10785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a gomito 37">
              <a:extLst>
                <a:ext uri="{FF2B5EF4-FFF2-40B4-BE49-F238E27FC236}">
                  <a16:creationId xmlns:a16="http://schemas.microsoft.com/office/drawing/2014/main" id="{EB631BC3-3F37-4ECA-A1C1-D4F775031DD7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 rot="16200000" flipH="1">
              <a:off x="6269163" y="4983644"/>
              <a:ext cx="395778" cy="8518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a gomito 39">
              <a:extLst>
                <a:ext uri="{FF2B5EF4-FFF2-40B4-BE49-F238E27FC236}">
                  <a16:creationId xmlns:a16="http://schemas.microsoft.com/office/drawing/2014/main" id="{59DB1A53-D67D-41D9-8B24-C3855E89B838}"/>
                </a:ext>
              </a:extLst>
            </p:cNvPr>
            <p:cNvCxnSpPr>
              <a:stCxn id="19" idx="1"/>
              <a:endCxn id="30" idx="0"/>
            </p:cNvCxnSpPr>
            <p:nvPr/>
          </p:nvCxnSpPr>
          <p:spPr>
            <a:xfrm rot="10800000" flipV="1">
              <a:off x="6041152" y="3785531"/>
              <a:ext cx="702755" cy="713061"/>
            </a:xfrm>
            <a:prstGeom prst="bentConnector2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6A7E2F35-AE58-4C13-95FA-1E1DB081BFBF}"/>
                </a:ext>
              </a:extLst>
            </p:cNvPr>
            <p:cNvSpPr/>
            <p:nvPr/>
          </p:nvSpPr>
          <p:spPr>
            <a:xfrm>
              <a:off x="8337814" y="4479866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Send</a:t>
              </a:r>
              <a:r>
                <a:rPr lang="it-IT" dirty="0"/>
                <a:t> Data to Prompt</a:t>
              </a:r>
              <a:endParaRPr lang="en-GB" dirty="0"/>
            </a:p>
          </p:txBody>
        </p:sp>
        <p:cxnSp>
          <p:nvCxnSpPr>
            <p:cNvPr id="43" name="Connettore a gomito 42">
              <a:extLst>
                <a:ext uri="{FF2B5EF4-FFF2-40B4-BE49-F238E27FC236}">
                  <a16:creationId xmlns:a16="http://schemas.microsoft.com/office/drawing/2014/main" id="{006B7BA5-2F50-4126-B32E-C2B357317195}"/>
                </a:ext>
              </a:extLst>
            </p:cNvPr>
            <p:cNvCxnSpPr>
              <a:stCxn id="19" idx="2"/>
              <a:endCxn id="41" idx="0"/>
            </p:cNvCxnSpPr>
            <p:nvPr/>
          </p:nvCxnSpPr>
          <p:spPr>
            <a:xfrm rot="16200000" flipH="1">
              <a:off x="8168913" y="3514011"/>
              <a:ext cx="337802" cy="159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a gomito 44">
              <a:extLst>
                <a:ext uri="{FF2B5EF4-FFF2-40B4-BE49-F238E27FC236}">
                  <a16:creationId xmlns:a16="http://schemas.microsoft.com/office/drawing/2014/main" id="{80035198-3C2A-4A61-BF09-D6C9702A82AF}"/>
                </a:ext>
              </a:extLst>
            </p:cNvPr>
            <p:cNvCxnSpPr>
              <a:stCxn id="21" idx="2"/>
              <a:endCxn id="41" idx="0"/>
            </p:cNvCxnSpPr>
            <p:nvPr/>
          </p:nvCxnSpPr>
          <p:spPr>
            <a:xfrm rot="5400000">
              <a:off x="8346619" y="3691716"/>
              <a:ext cx="1576299" cy="12700"/>
            </a:xfrm>
            <a:prstGeom prst="bentConnector3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9" name="Immagine 48">
            <a:extLst>
              <a:ext uri="{FF2B5EF4-FFF2-40B4-BE49-F238E27FC236}">
                <a16:creationId xmlns:a16="http://schemas.microsoft.com/office/drawing/2014/main" id="{10A7EB13-8DFF-401C-9AF3-64ED2769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0" y="2911766"/>
            <a:ext cx="4012239" cy="3777213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84C267D8-C0B8-45EB-B866-E74329076F29}"/>
              </a:ext>
            </a:extLst>
          </p:cNvPr>
          <p:cNvGrpSpPr/>
          <p:nvPr/>
        </p:nvGrpSpPr>
        <p:grpSpPr>
          <a:xfrm>
            <a:off x="13798357" y="1813728"/>
            <a:ext cx="5928663" cy="5125899"/>
            <a:chOff x="5379975" y="475422"/>
            <a:chExt cx="5928663" cy="5125899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4D198C4-44F4-4213-BE90-8E516F88F1E4}"/>
                </a:ext>
              </a:extLst>
            </p:cNvPr>
            <p:cNvSpPr/>
            <p:nvPr/>
          </p:nvSpPr>
          <p:spPr>
            <a:xfrm>
              <a:off x="5410862" y="475422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Data Management</a:t>
              </a:r>
              <a:endParaRPr lang="en-GB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EF857E7-8C88-4531-85B3-38DF311ADDD6}"/>
                </a:ext>
              </a:extLst>
            </p:cNvPr>
            <p:cNvSpPr/>
            <p:nvPr/>
          </p:nvSpPr>
          <p:spPr>
            <a:xfrm>
              <a:off x="5379975" y="1952126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Wait</a:t>
              </a:r>
              <a:r>
                <a:rPr lang="it-IT" dirty="0"/>
                <a:t> for Data</a:t>
              </a:r>
              <a:endParaRPr lang="en-GB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B6D2D3CB-6311-4271-9D1A-0C2A4060235A}"/>
                </a:ext>
              </a:extLst>
            </p:cNvPr>
            <p:cNvSpPr/>
            <p:nvPr/>
          </p:nvSpPr>
          <p:spPr>
            <a:xfrm>
              <a:off x="5379975" y="3179778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Decode</a:t>
              </a:r>
              <a:r>
                <a:rPr lang="it-IT" dirty="0"/>
                <a:t> Data</a:t>
              </a:r>
              <a:endParaRPr lang="en-GB" dirty="0"/>
            </a:p>
          </p:txBody>
        </p:sp>
        <p:sp>
          <p:nvSpPr>
            <p:cNvPr id="53" name="Rombo 52">
              <a:extLst>
                <a:ext uri="{FF2B5EF4-FFF2-40B4-BE49-F238E27FC236}">
                  <a16:creationId xmlns:a16="http://schemas.microsoft.com/office/drawing/2014/main" id="{4D7BBE0E-5EFB-46E6-B3AC-BBD3641C9926}"/>
                </a:ext>
              </a:extLst>
            </p:cNvPr>
            <p:cNvSpPr/>
            <p:nvPr/>
          </p:nvSpPr>
          <p:spPr>
            <a:xfrm>
              <a:off x="7657215" y="2977677"/>
              <a:ext cx="1468016" cy="111726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is</a:t>
              </a:r>
              <a:r>
                <a:rPr lang="it-IT" sz="1200" dirty="0"/>
                <a:t> CONF?</a:t>
              </a:r>
              <a:endParaRPr lang="en-GB" sz="1200" dirty="0"/>
            </a:p>
          </p:txBody>
        </p:sp>
        <p:sp>
          <p:nvSpPr>
            <p:cNvPr id="55" name="Rombo 54">
              <a:extLst>
                <a:ext uri="{FF2B5EF4-FFF2-40B4-BE49-F238E27FC236}">
                  <a16:creationId xmlns:a16="http://schemas.microsoft.com/office/drawing/2014/main" id="{45D85DEE-263B-4546-99A1-92A2387380F1}"/>
                </a:ext>
              </a:extLst>
            </p:cNvPr>
            <p:cNvSpPr/>
            <p:nvPr/>
          </p:nvSpPr>
          <p:spPr>
            <a:xfrm>
              <a:off x="9777676" y="2977677"/>
              <a:ext cx="1468016" cy="111726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is</a:t>
              </a:r>
              <a:r>
                <a:rPr lang="it-IT" sz="1200" dirty="0"/>
                <a:t> DATA?</a:t>
              </a:r>
              <a:endParaRPr lang="en-GB" sz="1200" dirty="0"/>
            </a:p>
          </p:txBody>
        </p: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45834212-D3AD-4D97-90B8-24FF8277E60E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6973883" y="3536310"/>
              <a:ext cx="683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C67A6FC9-4E0C-4199-8A9F-3C367C49BB74}"/>
                </a:ext>
              </a:extLst>
            </p:cNvPr>
            <p:cNvCxnSpPr>
              <a:stCxn id="53" idx="3"/>
              <a:endCxn id="55" idx="1"/>
            </p:cNvCxnSpPr>
            <p:nvPr/>
          </p:nvCxnSpPr>
          <p:spPr>
            <a:xfrm>
              <a:off x="9125231" y="3536310"/>
              <a:ext cx="652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5A28214-7D07-48D5-8750-F736C7FF4395}"/>
                </a:ext>
              </a:extLst>
            </p:cNvPr>
            <p:cNvSpPr txBox="1"/>
            <p:nvPr/>
          </p:nvSpPr>
          <p:spPr>
            <a:xfrm>
              <a:off x="9189669" y="3244334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</a:t>
              </a:r>
              <a:endParaRPr lang="en-GB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65133D29-0B4B-4A25-8B73-2D7571FC0871}"/>
                </a:ext>
              </a:extLst>
            </p:cNvPr>
            <p:cNvSpPr/>
            <p:nvPr/>
          </p:nvSpPr>
          <p:spPr>
            <a:xfrm>
              <a:off x="7595761" y="4888256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UPDATE CONF</a:t>
              </a:r>
              <a:endParaRPr lang="en-GB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662ED2C9-5356-4A59-924A-932B43D4AFE7}"/>
                </a:ext>
              </a:extLst>
            </p:cNvPr>
            <p:cNvSpPr/>
            <p:nvPr/>
          </p:nvSpPr>
          <p:spPr>
            <a:xfrm>
              <a:off x="9714730" y="4888256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Manage</a:t>
              </a:r>
              <a:r>
                <a:rPr lang="it-IT" dirty="0"/>
                <a:t> Data</a:t>
              </a:r>
              <a:endParaRPr lang="en-GB" dirty="0"/>
            </a:p>
          </p:txBody>
        </p:sp>
        <p:cxnSp>
          <p:nvCxnSpPr>
            <p:cNvPr id="67" name="Connettore 2 66">
              <a:extLst>
                <a:ext uri="{FF2B5EF4-FFF2-40B4-BE49-F238E27FC236}">
                  <a16:creationId xmlns:a16="http://schemas.microsoft.com/office/drawing/2014/main" id="{6737B17D-66ED-4AB3-8394-BFE7EEA8940F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>
              <a:off x="6176929" y="2665190"/>
              <a:ext cx="0" cy="51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FA01F60B-3B30-4C6E-82E7-28ED83A72F0E}"/>
                </a:ext>
              </a:extLst>
            </p:cNvPr>
            <p:cNvCxnSpPr>
              <a:stCxn id="53" idx="2"/>
              <a:endCxn id="64" idx="0"/>
            </p:cNvCxnSpPr>
            <p:nvPr/>
          </p:nvCxnSpPr>
          <p:spPr>
            <a:xfrm>
              <a:off x="8391223" y="4094942"/>
              <a:ext cx="1492" cy="793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FA1C185C-6FE2-4B1F-A77D-09A0648BB64C}"/>
                </a:ext>
              </a:extLst>
            </p:cNvPr>
            <p:cNvCxnSpPr>
              <a:stCxn id="55" idx="2"/>
              <a:endCxn id="65" idx="0"/>
            </p:cNvCxnSpPr>
            <p:nvPr/>
          </p:nvCxnSpPr>
          <p:spPr>
            <a:xfrm>
              <a:off x="10511684" y="4094942"/>
              <a:ext cx="0" cy="793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a gomito 74">
              <a:extLst>
                <a:ext uri="{FF2B5EF4-FFF2-40B4-BE49-F238E27FC236}">
                  <a16:creationId xmlns:a16="http://schemas.microsoft.com/office/drawing/2014/main" id="{C3215FF0-12F5-4CF3-9822-8B6840CAAE2A}"/>
                </a:ext>
              </a:extLst>
            </p:cNvPr>
            <p:cNvCxnSpPr>
              <a:stCxn id="64" idx="2"/>
              <a:endCxn id="51" idx="1"/>
            </p:cNvCxnSpPr>
            <p:nvPr/>
          </p:nvCxnSpPr>
          <p:spPr>
            <a:xfrm rot="5400000" flipH="1">
              <a:off x="5240014" y="2448619"/>
              <a:ext cx="3292662" cy="3012740"/>
            </a:xfrm>
            <a:prstGeom prst="bentConnector4">
              <a:avLst>
                <a:gd name="adj1" fmla="val -6943"/>
                <a:gd name="adj2" fmla="val 1075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a gomito 76">
              <a:extLst>
                <a:ext uri="{FF2B5EF4-FFF2-40B4-BE49-F238E27FC236}">
                  <a16:creationId xmlns:a16="http://schemas.microsoft.com/office/drawing/2014/main" id="{206FAC4D-35E7-4E57-9FCD-766C6483252C}"/>
                </a:ext>
              </a:extLst>
            </p:cNvPr>
            <p:cNvCxnSpPr>
              <a:stCxn id="65" idx="2"/>
              <a:endCxn id="51" idx="1"/>
            </p:cNvCxnSpPr>
            <p:nvPr/>
          </p:nvCxnSpPr>
          <p:spPr>
            <a:xfrm rot="5400000" flipH="1">
              <a:off x="6299499" y="1389135"/>
              <a:ext cx="3292662" cy="5131709"/>
            </a:xfrm>
            <a:prstGeom prst="bentConnector4">
              <a:avLst>
                <a:gd name="adj1" fmla="val -6943"/>
                <a:gd name="adj2" fmla="val 1044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6BA0D6C3-541A-444F-A4AC-3A807FA3EAEF}"/>
                </a:ext>
              </a:extLst>
            </p:cNvPr>
            <p:cNvSpPr txBox="1"/>
            <p:nvPr/>
          </p:nvSpPr>
          <p:spPr>
            <a:xfrm>
              <a:off x="7945830" y="430693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SI</a:t>
              </a:r>
              <a:endParaRPr lang="en-GB" dirty="0"/>
            </a:p>
          </p:txBody>
        </p: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6407DC25-EA45-403F-BFA5-B464C1D7AE68}"/>
                </a:ext>
              </a:extLst>
            </p:cNvPr>
            <p:cNvSpPr txBox="1"/>
            <p:nvPr/>
          </p:nvSpPr>
          <p:spPr>
            <a:xfrm>
              <a:off x="10180586" y="426680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SI</a:t>
              </a:r>
              <a:endParaRPr lang="en-GB" dirty="0"/>
            </a:p>
          </p:txBody>
        </p:sp>
      </p:grpSp>
      <p:pic>
        <p:nvPicPr>
          <p:cNvPr id="81" name="Immagine 80">
            <a:extLst>
              <a:ext uri="{FF2B5EF4-FFF2-40B4-BE49-F238E27FC236}">
                <a16:creationId xmlns:a16="http://schemas.microsoft.com/office/drawing/2014/main" id="{9860220F-97ED-46ED-8D90-793320B4F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955" y="592600"/>
            <a:ext cx="4111239" cy="3582593"/>
          </a:xfrm>
          <a:prstGeom prst="rect">
            <a:avLst/>
          </a:prstGeom>
        </p:spPr>
      </p:pic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2487A16F-A8A3-440D-A4E0-3C3EAAEF305D}"/>
              </a:ext>
            </a:extLst>
          </p:cNvPr>
          <p:cNvGrpSpPr/>
          <p:nvPr/>
        </p:nvGrpSpPr>
        <p:grpSpPr>
          <a:xfrm>
            <a:off x="12988954" y="4718388"/>
            <a:ext cx="11185053" cy="2362064"/>
            <a:chOff x="538734" y="4058689"/>
            <a:chExt cx="11185053" cy="2362064"/>
          </a:xfrm>
        </p:grpSpPr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454D2E7C-84DE-462C-98AF-EB69F4FA97C0}"/>
                </a:ext>
              </a:extLst>
            </p:cNvPr>
            <p:cNvSpPr/>
            <p:nvPr/>
          </p:nvSpPr>
          <p:spPr>
            <a:xfrm>
              <a:off x="538734" y="4260790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Manage</a:t>
              </a:r>
              <a:r>
                <a:rPr lang="it-IT" dirty="0"/>
                <a:t> Data</a:t>
              </a:r>
              <a:endParaRPr lang="en-GB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292C2DB4-A68E-418B-B4F3-913297ADCC04}"/>
                </a:ext>
              </a:extLst>
            </p:cNvPr>
            <p:cNvSpPr/>
            <p:nvPr/>
          </p:nvSpPr>
          <p:spPr>
            <a:xfrm>
              <a:off x="2815974" y="4254431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Decode</a:t>
              </a:r>
              <a:r>
                <a:rPr lang="it-IT" dirty="0"/>
                <a:t> Data Message</a:t>
              </a:r>
              <a:endParaRPr lang="en-GB" dirty="0"/>
            </a:p>
          </p:txBody>
        </p:sp>
        <p:sp>
          <p:nvSpPr>
            <p:cNvPr id="84" name="Rombo 83">
              <a:extLst>
                <a:ext uri="{FF2B5EF4-FFF2-40B4-BE49-F238E27FC236}">
                  <a16:creationId xmlns:a16="http://schemas.microsoft.com/office/drawing/2014/main" id="{0D9821FC-F710-4337-BEDA-76A632C2FC7F}"/>
                </a:ext>
              </a:extLst>
            </p:cNvPr>
            <p:cNvSpPr/>
            <p:nvPr/>
          </p:nvSpPr>
          <p:spPr>
            <a:xfrm>
              <a:off x="5374677" y="4058689"/>
              <a:ext cx="1468016" cy="111726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ID_dest</a:t>
              </a:r>
              <a:r>
                <a:rPr lang="it-IT" sz="1200" dirty="0"/>
                <a:t> == </a:t>
              </a:r>
              <a:r>
                <a:rPr lang="it-IT" sz="1200" dirty="0" err="1"/>
                <a:t>ID_corr</a:t>
              </a:r>
              <a:endParaRPr lang="en-GB" sz="120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4C5B1A89-77EA-49A8-A906-B06559721BD7}"/>
                </a:ext>
              </a:extLst>
            </p:cNvPr>
            <p:cNvSpPr/>
            <p:nvPr/>
          </p:nvSpPr>
          <p:spPr>
            <a:xfrm>
              <a:off x="5322053" y="5707689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echo_message</a:t>
              </a:r>
              <a:endParaRPr lang="en-GB" dirty="0"/>
            </a:p>
          </p:txBody>
        </p:sp>
        <p:sp>
          <p:nvSpPr>
            <p:cNvPr id="86" name="Rombo 85">
              <a:extLst>
                <a:ext uri="{FF2B5EF4-FFF2-40B4-BE49-F238E27FC236}">
                  <a16:creationId xmlns:a16="http://schemas.microsoft.com/office/drawing/2014/main" id="{D2DAF2C6-73A2-4F0F-B5AF-BE54D1EF4DC1}"/>
                </a:ext>
              </a:extLst>
            </p:cNvPr>
            <p:cNvSpPr/>
            <p:nvPr/>
          </p:nvSpPr>
          <p:spPr>
            <a:xfrm>
              <a:off x="7849063" y="4058689"/>
              <a:ext cx="1468016" cy="111726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ID_src</a:t>
              </a:r>
              <a:r>
                <a:rPr lang="it-IT" sz="1200" dirty="0"/>
                <a:t> == </a:t>
              </a:r>
              <a:r>
                <a:rPr lang="it-IT" sz="1200" dirty="0" err="1"/>
                <a:t>ID_corr</a:t>
              </a:r>
              <a:endParaRPr lang="en-GB" sz="120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3D25546-DFA2-4D73-B172-F3368054CF7E}"/>
                </a:ext>
              </a:extLst>
            </p:cNvPr>
            <p:cNvSpPr/>
            <p:nvPr/>
          </p:nvSpPr>
          <p:spPr>
            <a:xfrm>
              <a:off x="7801511" y="5707689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Message drop</a:t>
              </a:r>
              <a:endParaRPr lang="en-GB" dirty="0"/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F24309E4-7AFF-4A6E-BD45-D54623341B94}"/>
                </a:ext>
              </a:extLst>
            </p:cNvPr>
            <p:cNvSpPr/>
            <p:nvPr/>
          </p:nvSpPr>
          <p:spPr>
            <a:xfrm>
              <a:off x="10129879" y="4274087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Send</a:t>
              </a:r>
              <a:r>
                <a:rPr lang="it-IT" dirty="0"/>
                <a:t> to </a:t>
              </a:r>
              <a:r>
                <a:rPr lang="it-IT" dirty="0" err="1"/>
                <a:t>nextNode</a:t>
              </a:r>
              <a:endParaRPr lang="en-GB" dirty="0"/>
            </a:p>
          </p:txBody>
        </p: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5CCC6DC5-B0AF-4359-B676-0EB2A285146D}"/>
                </a:ext>
              </a:extLst>
            </p:cNvPr>
            <p:cNvCxnSpPr>
              <a:stCxn id="82" idx="3"/>
              <a:endCxn id="83" idx="1"/>
            </p:cNvCxnSpPr>
            <p:nvPr/>
          </p:nvCxnSpPr>
          <p:spPr>
            <a:xfrm flipV="1">
              <a:off x="2132642" y="4610963"/>
              <a:ext cx="683332" cy="6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469298FC-DE1D-4E2C-9D43-D247D524A73F}"/>
                </a:ext>
              </a:extLst>
            </p:cNvPr>
            <p:cNvCxnSpPr>
              <a:stCxn id="83" idx="3"/>
              <a:endCxn id="84" idx="1"/>
            </p:cNvCxnSpPr>
            <p:nvPr/>
          </p:nvCxnSpPr>
          <p:spPr>
            <a:xfrm>
              <a:off x="4409882" y="4610963"/>
              <a:ext cx="964795" cy="6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2 95">
              <a:extLst>
                <a:ext uri="{FF2B5EF4-FFF2-40B4-BE49-F238E27FC236}">
                  <a16:creationId xmlns:a16="http://schemas.microsoft.com/office/drawing/2014/main" id="{8E1C2004-2DC7-49B2-ADD7-46E684F26473}"/>
                </a:ext>
              </a:extLst>
            </p:cNvPr>
            <p:cNvCxnSpPr>
              <a:stCxn id="84" idx="2"/>
              <a:endCxn id="85" idx="0"/>
            </p:cNvCxnSpPr>
            <p:nvPr/>
          </p:nvCxnSpPr>
          <p:spPr>
            <a:xfrm>
              <a:off x="6108685" y="5175954"/>
              <a:ext cx="10322" cy="53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2 98">
              <a:extLst>
                <a:ext uri="{FF2B5EF4-FFF2-40B4-BE49-F238E27FC236}">
                  <a16:creationId xmlns:a16="http://schemas.microsoft.com/office/drawing/2014/main" id="{D04019E6-2B5C-4224-833F-7EB81E553A32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>
              <a:off x="6842693" y="4617322"/>
              <a:ext cx="1006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2 101">
              <a:extLst>
                <a:ext uri="{FF2B5EF4-FFF2-40B4-BE49-F238E27FC236}">
                  <a16:creationId xmlns:a16="http://schemas.microsoft.com/office/drawing/2014/main" id="{3DBF7F6C-0F47-4E6B-939E-272224CEE75E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8583071" y="5175954"/>
              <a:ext cx="15394" cy="53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870943E1-B85E-47A0-9DF2-E0086525FCBF}"/>
                </a:ext>
              </a:extLst>
            </p:cNvPr>
            <p:cNvCxnSpPr>
              <a:stCxn id="86" idx="3"/>
              <a:endCxn id="88" idx="1"/>
            </p:cNvCxnSpPr>
            <p:nvPr/>
          </p:nvCxnSpPr>
          <p:spPr>
            <a:xfrm>
              <a:off x="9317079" y="4617322"/>
              <a:ext cx="812800" cy="13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9B40A727-E289-4524-9111-2C0318B6E248}"/>
                </a:ext>
              </a:extLst>
            </p:cNvPr>
            <p:cNvSpPr txBox="1"/>
            <p:nvPr/>
          </p:nvSpPr>
          <p:spPr>
            <a:xfrm>
              <a:off x="6111019" y="5231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SI</a:t>
              </a:r>
              <a:endParaRPr lang="en-GB" dirty="0"/>
            </a:p>
          </p:txBody>
        </p:sp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96C2488C-EBB2-476D-B047-5227F11AFFB1}"/>
                </a:ext>
              </a:extLst>
            </p:cNvPr>
            <p:cNvSpPr txBox="1"/>
            <p:nvPr/>
          </p:nvSpPr>
          <p:spPr>
            <a:xfrm>
              <a:off x="8609129" y="517595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SI</a:t>
              </a:r>
              <a:endParaRPr lang="en-GB" dirty="0"/>
            </a:p>
          </p:txBody>
        </p:sp>
        <p:sp>
          <p:nvSpPr>
            <p:cNvPr id="112" name="CasellaDiTesto 111">
              <a:extLst>
                <a:ext uri="{FF2B5EF4-FFF2-40B4-BE49-F238E27FC236}">
                  <a16:creationId xmlns:a16="http://schemas.microsoft.com/office/drawing/2014/main" id="{9A60BFE0-2FCB-4543-AA19-69557C840A52}"/>
                </a:ext>
              </a:extLst>
            </p:cNvPr>
            <p:cNvSpPr txBox="1"/>
            <p:nvPr/>
          </p:nvSpPr>
          <p:spPr>
            <a:xfrm>
              <a:off x="7080631" y="42845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</a:t>
              </a:r>
              <a:endParaRPr lang="en-GB" dirty="0"/>
            </a:p>
          </p:txBody>
        </p: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99B59CBF-FFCD-46CD-B589-E1047F6F9381}"/>
                </a:ext>
              </a:extLst>
            </p:cNvPr>
            <p:cNvSpPr txBox="1"/>
            <p:nvPr/>
          </p:nvSpPr>
          <p:spPr>
            <a:xfrm>
              <a:off x="9405911" y="4280155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</a:t>
              </a:r>
              <a:endParaRPr lang="en-GB" dirty="0"/>
            </a:p>
          </p:txBody>
        </p:sp>
      </p:grpSp>
      <p:pic>
        <p:nvPicPr>
          <p:cNvPr id="115" name="Immagine 114">
            <a:extLst>
              <a:ext uri="{FF2B5EF4-FFF2-40B4-BE49-F238E27FC236}">
                <a16:creationId xmlns:a16="http://schemas.microsoft.com/office/drawing/2014/main" id="{03F595B8-3FE7-4208-B49D-A4193F2CC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89" y="4617521"/>
            <a:ext cx="6212817" cy="13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5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F389245-22DE-426A-BB37-00FEA362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62" y="719776"/>
            <a:ext cx="9269817" cy="19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47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197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Vollero</dc:creator>
  <cp:lastModifiedBy>Luca Vollero</cp:lastModifiedBy>
  <cp:revision>14</cp:revision>
  <dcterms:created xsi:type="dcterms:W3CDTF">2021-04-16T11:48:01Z</dcterms:created>
  <dcterms:modified xsi:type="dcterms:W3CDTF">2021-04-19T17:48:24Z</dcterms:modified>
</cp:coreProperties>
</file>