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7"/>
  </p:notesMasterIdLst>
  <p:sldIdLst>
    <p:sldId id="256" r:id="rId3"/>
    <p:sldId id="257" r:id="rId4"/>
    <p:sldId id="258" r:id="rId5"/>
    <p:sldId id="259" r:id="rId6"/>
    <p:sldId id="261" r:id="rId7"/>
    <p:sldId id="262" r:id="rId8"/>
    <p:sldId id="263" r:id="rId9"/>
    <p:sldId id="264" r:id="rId10"/>
    <p:sldId id="267" r:id="rId11"/>
    <p:sldId id="268" r:id="rId12"/>
    <p:sldId id="269" r:id="rId13"/>
    <p:sldId id="270" r:id="rId14"/>
    <p:sldId id="271" r:id="rId15"/>
    <p:sldId id="272"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2CC08B-66DF-45A7-A807-E920C4AA9C02}">
  <a:tblStyle styleId="{E92CC08B-66DF-45A7-A807-E920C4AA9C02}"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84367178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0" name="Google Shape;13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75713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ac9fbfd7f4_0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8" name="Google Shape;238;g2ac9fbfd7f4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31791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8" name="Google Shape;25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24761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81109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4" name="Google Shape;27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86442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2" name="Google Shape;28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34744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208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6526a7d0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g26526a7d0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23543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20229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ac9fbfd7f4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4" name="Google Shape;174;g2ac9fbfd7f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02521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2" name="Google Shape;18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03662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ac9fbfd7f4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1" name="Google Shape;191;g2ac9fbfd7f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71421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ac9fbfd7f4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3" name="Google Shape;203;g2ac9fbfd7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624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ac9fbfd7f4_0_1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0" name="Google Shape;230;g2ac9fbfd7f4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27454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788158" y="991790"/>
            <a:ext cx="7772400" cy="1102519"/>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Clr>
                <a:srgbClr val="17365D"/>
              </a:buClr>
              <a:buSzPts val="2100"/>
              <a:buFont typeface="Verdana"/>
              <a:buNone/>
              <a:defRPr>
                <a:solidFill>
                  <a:srgbClr val="17365D"/>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0" name="Google Shape;60;p14"/>
          <p:cNvSpPr txBox="1">
            <a:spLocks noGrp="1"/>
          </p:cNvSpPr>
          <p:nvPr>
            <p:ph type="subTitle" idx="1"/>
          </p:nvPr>
        </p:nvSpPr>
        <p:spPr>
          <a:xfrm>
            <a:off x="1524000" y="2494981"/>
            <a:ext cx="6400800" cy="1314450"/>
          </a:xfrm>
          <a:prstGeom prst="rect">
            <a:avLst/>
          </a:prstGeom>
          <a:noFill/>
          <a:ln>
            <a:noFill/>
          </a:ln>
        </p:spPr>
        <p:txBody>
          <a:bodyPr spcFirstLastPara="1" wrap="square" lIns="68575" tIns="34275" rIns="68575" bIns="34275" anchor="t" anchorCtr="0">
            <a:normAutofit/>
          </a:bodyPr>
          <a:lstStyle>
            <a:lvl1pPr lvl="0" algn="ctr">
              <a:lnSpc>
                <a:spcPct val="100000"/>
              </a:lnSpc>
              <a:spcBef>
                <a:spcPts val="300"/>
              </a:spcBef>
              <a:spcAft>
                <a:spcPts val="0"/>
              </a:spcAft>
              <a:buClr>
                <a:srgbClr val="17365D"/>
              </a:buClr>
              <a:buSzPts val="1500"/>
              <a:buNone/>
              <a:defRPr sz="1500" b="1">
                <a:solidFill>
                  <a:srgbClr val="17365D"/>
                </a:solidFill>
              </a:defRPr>
            </a:lvl1pPr>
            <a:lvl2pPr lvl="1" algn="ctr">
              <a:lnSpc>
                <a:spcPct val="100000"/>
              </a:lnSpc>
              <a:spcBef>
                <a:spcPts val="300"/>
              </a:spcBef>
              <a:spcAft>
                <a:spcPts val="0"/>
              </a:spcAft>
              <a:buClr>
                <a:srgbClr val="888888"/>
              </a:buClr>
              <a:buSzPts val="1500"/>
              <a:buNone/>
              <a:defRPr>
                <a:solidFill>
                  <a:srgbClr val="888888"/>
                </a:solidFill>
              </a:defRPr>
            </a:lvl2pPr>
            <a:lvl3pPr lvl="2" algn="ctr">
              <a:lnSpc>
                <a:spcPct val="100000"/>
              </a:lnSpc>
              <a:spcBef>
                <a:spcPts val="300"/>
              </a:spcBef>
              <a:spcAft>
                <a:spcPts val="0"/>
              </a:spcAft>
              <a:buClr>
                <a:srgbClr val="888888"/>
              </a:buClr>
              <a:buSzPts val="1400"/>
              <a:buNone/>
              <a:defRPr>
                <a:solidFill>
                  <a:srgbClr val="888888"/>
                </a:solidFill>
              </a:defRPr>
            </a:lvl3pPr>
            <a:lvl4pPr lvl="3" algn="ctr">
              <a:lnSpc>
                <a:spcPct val="100000"/>
              </a:lnSpc>
              <a:spcBef>
                <a:spcPts val="200"/>
              </a:spcBef>
              <a:spcAft>
                <a:spcPts val="0"/>
              </a:spcAft>
              <a:buClr>
                <a:srgbClr val="888888"/>
              </a:buClr>
              <a:buSzPts val="1200"/>
              <a:buNone/>
              <a:defRPr>
                <a:solidFill>
                  <a:srgbClr val="888888"/>
                </a:solidFill>
              </a:defRPr>
            </a:lvl4pPr>
            <a:lvl5pPr lvl="4" algn="ctr">
              <a:lnSpc>
                <a:spcPct val="100000"/>
              </a:lnSpc>
              <a:spcBef>
                <a:spcPts val="200"/>
              </a:spcBef>
              <a:spcAft>
                <a:spcPts val="0"/>
              </a:spcAft>
              <a:buClr>
                <a:srgbClr val="888888"/>
              </a:buClr>
              <a:buSzPts val="1200"/>
              <a:buNone/>
              <a:defRPr>
                <a:solidFill>
                  <a:srgbClr val="888888"/>
                </a:solidFill>
              </a:defRPr>
            </a:lvl5pPr>
            <a:lvl6pPr lvl="5" algn="ctr">
              <a:lnSpc>
                <a:spcPct val="100000"/>
              </a:lnSpc>
              <a:spcBef>
                <a:spcPts val="300"/>
              </a:spcBef>
              <a:spcAft>
                <a:spcPts val="0"/>
              </a:spcAft>
              <a:buClr>
                <a:srgbClr val="888888"/>
              </a:buClr>
              <a:buSzPts val="1500"/>
              <a:buNone/>
              <a:defRPr>
                <a:solidFill>
                  <a:srgbClr val="888888"/>
                </a:solidFill>
              </a:defRPr>
            </a:lvl6pPr>
            <a:lvl7pPr lvl="6" algn="ctr">
              <a:lnSpc>
                <a:spcPct val="100000"/>
              </a:lnSpc>
              <a:spcBef>
                <a:spcPts val="300"/>
              </a:spcBef>
              <a:spcAft>
                <a:spcPts val="0"/>
              </a:spcAft>
              <a:buClr>
                <a:srgbClr val="888888"/>
              </a:buClr>
              <a:buSzPts val="1500"/>
              <a:buNone/>
              <a:defRPr>
                <a:solidFill>
                  <a:srgbClr val="888888"/>
                </a:solidFill>
              </a:defRPr>
            </a:lvl7pPr>
            <a:lvl8pPr lvl="7" algn="ctr">
              <a:lnSpc>
                <a:spcPct val="100000"/>
              </a:lnSpc>
              <a:spcBef>
                <a:spcPts val="300"/>
              </a:spcBef>
              <a:spcAft>
                <a:spcPts val="0"/>
              </a:spcAft>
              <a:buClr>
                <a:srgbClr val="888888"/>
              </a:buClr>
              <a:buSzPts val="1500"/>
              <a:buNone/>
              <a:defRPr>
                <a:solidFill>
                  <a:srgbClr val="888888"/>
                </a:solidFill>
              </a:defRPr>
            </a:lvl8pPr>
            <a:lvl9pPr lvl="8" algn="ctr">
              <a:lnSpc>
                <a:spcPct val="100000"/>
              </a:lnSpc>
              <a:spcBef>
                <a:spcPts val="300"/>
              </a:spcBef>
              <a:spcAft>
                <a:spcPts val="0"/>
              </a:spcAft>
              <a:buClr>
                <a:srgbClr val="888888"/>
              </a:buClr>
              <a:buSzPts val="1500"/>
              <a:buNone/>
              <a:defRPr>
                <a:solidFill>
                  <a:srgbClr val="888888"/>
                </a:solidFill>
              </a:defRPr>
            </a:lvl9pPr>
          </a:lstStyle>
          <a:p>
            <a:endParaRPr/>
          </a:p>
        </p:txBody>
      </p:sp>
      <p:sp>
        <p:nvSpPr>
          <p:cNvPr id="61" name="Google Shape;61;p14"/>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2" name="Google Shape;62;p14"/>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3" name="Google Shape;63;p14"/>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609600" y="205978"/>
            <a:ext cx="8001000" cy="365522"/>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Clr>
                <a:srgbClr val="17365D"/>
              </a:buClr>
              <a:buSzPts val="2100"/>
              <a:buFont typeface="Verdana"/>
              <a:buNone/>
              <a:defRPr>
                <a:solidFill>
                  <a:srgbClr val="17365D"/>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6" name="Google Shape;66;p15"/>
          <p:cNvSpPr txBox="1">
            <a:spLocks noGrp="1"/>
          </p:cNvSpPr>
          <p:nvPr>
            <p:ph type="body" idx="1"/>
          </p:nvPr>
        </p:nvSpPr>
        <p:spPr>
          <a:xfrm>
            <a:off x="609600" y="857251"/>
            <a:ext cx="8001000" cy="3714748"/>
          </a:xfrm>
          <a:prstGeom prst="rect">
            <a:avLst/>
          </a:prstGeom>
          <a:noFill/>
          <a:ln>
            <a:noFill/>
          </a:ln>
        </p:spPr>
        <p:txBody>
          <a:bodyPr spcFirstLastPara="1" wrap="square" lIns="68575" tIns="34275" rIns="68575" bIns="34275" anchor="t" anchorCtr="0">
            <a:normAutofit/>
          </a:bodyPr>
          <a:lstStyle>
            <a:lvl1pPr marL="457200" lvl="0" indent="-342900" algn="l">
              <a:lnSpc>
                <a:spcPct val="100000"/>
              </a:lnSpc>
              <a:spcBef>
                <a:spcPts val="400"/>
              </a:spcBef>
              <a:spcAft>
                <a:spcPts val="0"/>
              </a:spcAft>
              <a:buClr>
                <a:schemeClr val="dk1"/>
              </a:buClr>
              <a:buSzPts val="1800"/>
              <a:buChar char="•"/>
              <a:defRPr>
                <a:solidFill>
                  <a:schemeClr val="dk1"/>
                </a:solidFill>
              </a:defRPr>
            </a:lvl1pPr>
            <a:lvl2pPr marL="914400" lvl="1" indent="-323850" algn="l">
              <a:lnSpc>
                <a:spcPct val="100000"/>
              </a:lnSpc>
              <a:spcBef>
                <a:spcPts val="300"/>
              </a:spcBef>
              <a:spcAft>
                <a:spcPts val="0"/>
              </a:spcAft>
              <a:buClr>
                <a:schemeClr val="dk1"/>
              </a:buClr>
              <a:buSzPts val="1500"/>
              <a:buChar char="–"/>
              <a:defRPr>
                <a:solidFill>
                  <a:schemeClr val="dk1"/>
                </a:solidFill>
              </a:defRPr>
            </a:lvl2pPr>
            <a:lvl3pPr marL="1371600" lvl="2" indent="-317500" algn="l">
              <a:lnSpc>
                <a:spcPct val="100000"/>
              </a:lnSpc>
              <a:spcBef>
                <a:spcPts val="300"/>
              </a:spcBef>
              <a:spcAft>
                <a:spcPts val="0"/>
              </a:spcAft>
              <a:buClr>
                <a:schemeClr val="dk1"/>
              </a:buClr>
              <a:buSzPts val="1400"/>
              <a:buChar char="•"/>
              <a:defRPr>
                <a:solidFill>
                  <a:schemeClr val="dk1"/>
                </a:solidFill>
              </a:defRPr>
            </a:lvl3pPr>
            <a:lvl4pPr marL="1828800" lvl="3" indent="-304800" algn="l">
              <a:lnSpc>
                <a:spcPct val="100000"/>
              </a:lnSpc>
              <a:spcBef>
                <a:spcPts val="200"/>
              </a:spcBef>
              <a:spcAft>
                <a:spcPts val="0"/>
              </a:spcAft>
              <a:buClr>
                <a:schemeClr val="dk1"/>
              </a:buClr>
              <a:buSzPts val="1200"/>
              <a:buChar char="–"/>
              <a:defRPr>
                <a:solidFill>
                  <a:schemeClr val="dk1"/>
                </a:solidFill>
              </a:defRPr>
            </a:lvl4pPr>
            <a:lvl5pPr marL="2286000" lvl="4" indent="-304800" algn="l">
              <a:lnSpc>
                <a:spcPct val="100000"/>
              </a:lnSpc>
              <a:spcBef>
                <a:spcPts val="200"/>
              </a:spcBef>
              <a:spcAft>
                <a:spcPts val="0"/>
              </a:spcAft>
              <a:buClr>
                <a:schemeClr val="dk1"/>
              </a:buClr>
              <a:buSzPts val="1200"/>
              <a:buChar char="»"/>
              <a:defRPr>
                <a:solidFill>
                  <a:schemeClr val="dk1"/>
                </a:solidFill>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
        <p:nvSpPr>
          <p:cNvPr id="67" name="Google Shape;67;p15"/>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8" name="Google Shape;68;p15"/>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9" name="Google Shape;69;p15"/>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722313" y="3305177"/>
            <a:ext cx="7772400" cy="1021556"/>
          </a:xfrm>
          <a:prstGeom prst="rect">
            <a:avLst/>
          </a:prstGeom>
          <a:noFill/>
          <a:ln>
            <a:noFill/>
          </a:ln>
        </p:spPr>
        <p:txBody>
          <a:bodyPr spcFirstLastPara="1" wrap="square" lIns="68575" tIns="34275" rIns="68575" bIns="34275" anchor="t" anchorCtr="0">
            <a:noAutofit/>
          </a:bodyPr>
          <a:lstStyle>
            <a:lvl1pPr lvl="0" algn="l">
              <a:lnSpc>
                <a:spcPct val="100000"/>
              </a:lnSpc>
              <a:spcBef>
                <a:spcPts val="0"/>
              </a:spcBef>
              <a:spcAft>
                <a:spcPts val="0"/>
              </a:spcAft>
              <a:buClr>
                <a:srgbClr val="FF0000"/>
              </a:buClr>
              <a:buSzPts val="3000"/>
              <a:buFont typeface="Verdana"/>
              <a:buNone/>
              <a:defRPr sz="3000" b="1"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2" name="Google Shape;72;p16"/>
          <p:cNvSpPr txBox="1">
            <a:spLocks noGrp="1"/>
          </p:cNvSpPr>
          <p:nvPr>
            <p:ph type="body" idx="1"/>
          </p:nvPr>
        </p:nvSpPr>
        <p:spPr>
          <a:xfrm>
            <a:off x="722313" y="2180035"/>
            <a:ext cx="7772400" cy="1125140"/>
          </a:xfrm>
          <a:prstGeom prst="rect">
            <a:avLst/>
          </a:prstGeom>
          <a:noFill/>
          <a:ln>
            <a:noFill/>
          </a:ln>
        </p:spPr>
        <p:txBody>
          <a:bodyPr spcFirstLastPara="1" wrap="square" lIns="68575" tIns="34275" rIns="68575" bIns="34275" anchor="b" anchorCtr="0">
            <a:normAutofit/>
          </a:bodyPr>
          <a:lstStyle>
            <a:lvl1pPr marL="457200" lvl="0" indent="-228600" algn="l">
              <a:lnSpc>
                <a:spcPct val="100000"/>
              </a:lnSpc>
              <a:spcBef>
                <a:spcPts val="300"/>
              </a:spcBef>
              <a:spcAft>
                <a:spcPts val="0"/>
              </a:spcAft>
              <a:buClr>
                <a:srgbClr val="888888"/>
              </a:buClr>
              <a:buSzPts val="1500"/>
              <a:buNone/>
              <a:defRPr sz="1500">
                <a:solidFill>
                  <a:srgbClr val="888888"/>
                </a:solidFill>
              </a:defRPr>
            </a:lvl1pPr>
            <a:lvl2pPr marL="914400" lvl="1" indent="-228600" algn="l">
              <a:lnSpc>
                <a:spcPct val="100000"/>
              </a:lnSpc>
              <a:spcBef>
                <a:spcPts val="300"/>
              </a:spcBef>
              <a:spcAft>
                <a:spcPts val="0"/>
              </a:spcAft>
              <a:buClr>
                <a:srgbClr val="888888"/>
              </a:buClr>
              <a:buSzPts val="1400"/>
              <a:buNone/>
              <a:defRPr sz="1400">
                <a:solidFill>
                  <a:srgbClr val="888888"/>
                </a:solidFill>
              </a:defRPr>
            </a:lvl2pPr>
            <a:lvl3pPr marL="1371600" lvl="2" indent="-228600" algn="l">
              <a:lnSpc>
                <a:spcPct val="100000"/>
              </a:lnSpc>
              <a:spcBef>
                <a:spcPts val="200"/>
              </a:spcBef>
              <a:spcAft>
                <a:spcPts val="0"/>
              </a:spcAft>
              <a:buClr>
                <a:srgbClr val="888888"/>
              </a:buClr>
              <a:buSzPts val="1200"/>
              <a:buNone/>
              <a:defRPr sz="1200">
                <a:solidFill>
                  <a:srgbClr val="888888"/>
                </a:solidFill>
              </a:defRPr>
            </a:lvl3pPr>
            <a:lvl4pPr marL="1828800" lvl="3" indent="-228600" algn="l">
              <a:lnSpc>
                <a:spcPct val="100000"/>
              </a:lnSpc>
              <a:spcBef>
                <a:spcPts val="200"/>
              </a:spcBef>
              <a:spcAft>
                <a:spcPts val="0"/>
              </a:spcAft>
              <a:buClr>
                <a:srgbClr val="888888"/>
              </a:buClr>
              <a:buSzPts val="1100"/>
              <a:buNone/>
              <a:defRPr sz="1100">
                <a:solidFill>
                  <a:srgbClr val="888888"/>
                </a:solidFill>
              </a:defRPr>
            </a:lvl4pPr>
            <a:lvl5pPr marL="2286000" lvl="4" indent="-228600" algn="l">
              <a:lnSpc>
                <a:spcPct val="100000"/>
              </a:lnSpc>
              <a:spcBef>
                <a:spcPts val="200"/>
              </a:spcBef>
              <a:spcAft>
                <a:spcPts val="0"/>
              </a:spcAft>
              <a:buClr>
                <a:srgbClr val="888888"/>
              </a:buClr>
              <a:buSzPts val="1100"/>
              <a:buNone/>
              <a:defRPr sz="1100">
                <a:solidFill>
                  <a:srgbClr val="888888"/>
                </a:solidFill>
              </a:defRPr>
            </a:lvl5pPr>
            <a:lvl6pPr marL="2743200" lvl="5" indent="-228600" algn="l">
              <a:lnSpc>
                <a:spcPct val="100000"/>
              </a:lnSpc>
              <a:spcBef>
                <a:spcPts val="200"/>
              </a:spcBef>
              <a:spcAft>
                <a:spcPts val="0"/>
              </a:spcAft>
              <a:buClr>
                <a:srgbClr val="888888"/>
              </a:buClr>
              <a:buSzPts val="1100"/>
              <a:buNone/>
              <a:defRPr sz="1100">
                <a:solidFill>
                  <a:srgbClr val="888888"/>
                </a:solidFill>
              </a:defRPr>
            </a:lvl6pPr>
            <a:lvl7pPr marL="3200400" lvl="6" indent="-228600" algn="l">
              <a:lnSpc>
                <a:spcPct val="100000"/>
              </a:lnSpc>
              <a:spcBef>
                <a:spcPts val="200"/>
              </a:spcBef>
              <a:spcAft>
                <a:spcPts val="0"/>
              </a:spcAft>
              <a:buClr>
                <a:srgbClr val="888888"/>
              </a:buClr>
              <a:buSzPts val="1100"/>
              <a:buNone/>
              <a:defRPr sz="1100">
                <a:solidFill>
                  <a:srgbClr val="888888"/>
                </a:solidFill>
              </a:defRPr>
            </a:lvl7pPr>
            <a:lvl8pPr marL="3657600" lvl="7" indent="-228600" algn="l">
              <a:lnSpc>
                <a:spcPct val="100000"/>
              </a:lnSpc>
              <a:spcBef>
                <a:spcPts val="200"/>
              </a:spcBef>
              <a:spcAft>
                <a:spcPts val="0"/>
              </a:spcAft>
              <a:buClr>
                <a:srgbClr val="888888"/>
              </a:buClr>
              <a:buSzPts val="1100"/>
              <a:buNone/>
              <a:defRPr sz="1100">
                <a:solidFill>
                  <a:srgbClr val="888888"/>
                </a:solidFill>
              </a:defRPr>
            </a:lvl8pPr>
            <a:lvl9pPr marL="4114800" lvl="8" indent="-228600" algn="l">
              <a:lnSpc>
                <a:spcPct val="100000"/>
              </a:lnSpc>
              <a:spcBef>
                <a:spcPts val="200"/>
              </a:spcBef>
              <a:spcAft>
                <a:spcPts val="0"/>
              </a:spcAft>
              <a:buClr>
                <a:srgbClr val="888888"/>
              </a:buClr>
              <a:buSzPts val="1100"/>
              <a:buNone/>
              <a:defRPr sz="1100">
                <a:solidFill>
                  <a:srgbClr val="888888"/>
                </a:solidFill>
              </a:defRPr>
            </a:lvl9pPr>
          </a:lstStyle>
          <a:p>
            <a:endParaRPr/>
          </a:p>
        </p:txBody>
      </p:sp>
      <p:sp>
        <p:nvSpPr>
          <p:cNvPr id="73" name="Google Shape;73;p16"/>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4" name="Google Shape;74;p16"/>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5" name="Google Shape;75;p16"/>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609600" y="205978"/>
            <a:ext cx="8001000" cy="365522"/>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Clr>
                <a:srgbClr val="FF0000"/>
              </a:buClr>
              <a:buSzPts val="2100"/>
              <a:buFont typeface="Verdana"/>
              <a:buNone/>
              <a:defRPr>
                <a:solidFill>
                  <a:srgbClr val="FF0000"/>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8" name="Google Shape;78;p17"/>
          <p:cNvSpPr txBox="1">
            <a:spLocks noGrp="1"/>
          </p:cNvSpPr>
          <p:nvPr>
            <p:ph type="body" idx="1"/>
          </p:nvPr>
        </p:nvSpPr>
        <p:spPr>
          <a:xfrm>
            <a:off x="457200" y="1200152"/>
            <a:ext cx="4038600" cy="3394472"/>
          </a:xfrm>
          <a:prstGeom prst="rect">
            <a:avLst/>
          </a:prstGeom>
          <a:noFill/>
          <a:ln>
            <a:noFill/>
          </a:ln>
        </p:spPr>
        <p:txBody>
          <a:bodyPr spcFirstLastPara="1" wrap="square" lIns="68575" tIns="34275" rIns="68575" bIns="34275" anchor="t" anchorCtr="0">
            <a:normAutofit/>
          </a:bodyPr>
          <a:lstStyle>
            <a:lvl1pPr marL="457200" lvl="0" indent="-361950" algn="l">
              <a:lnSpc>
                <a:spcPct val="100000"/>
              </a:lnSpc>
              <a:spcBef>
                <a:spcPts val="400"/>
              </a:spcBef>
              <a:spcAft>
                <a:spcPts val="0"/>
              </a:spcAft>
              <a:buClr>
                <a:schemeClr val="dk1"/>
              </a:buClr>
              <a:buSzPts val="2100"/>
              <a:buChar char="•"/>
              <a:defRPr sz="2100"/>
            </a:lvl1pPr>
            <a:lvl2pPr marL="914400" lvl="1" indent="-342900" algn="l">
              <a:lnSpc>
                <a:spcPct val="100000"/>
              </a:lnSpc>
              <a:spcBef>
                <a:spcPts val="400"/>
              </a:spcBef>
              <a:spcAft>
                <a:spcPts val="0"/>
              </a:spcAft>
              <a:buClr>
                <a:schemeClr val="dk1"/>
              </a:buClr>
              <a:buSzPts val="1800"/>
              <a:buChar char="–"/>
              <a:defRPr sz="1800"/>
            </a:lvl2pPr>
            <a:lvl3pPr marL="1371600" lvl="2" indent="-323850" algn="l">
              <a:lnSpc>
                <a:spcPct val="100000"/>
              </a:lnSpc>
              <a:spcBef>
                <a:spcPts val="300"/>
              </a:spcBef>
              <a:spcAft>
                <a:spcPts val="0"/>
              </a:spcAft>
              <a:buClr>
                <a:schemeClr val="dk1"/>
              </a:buClr>
              <a:buSzPts val="1500"/>
              <a:buChar char="•"/>
              <a:defRPr sz="1500"/>
            </a:lvl3pPr>
            <a:lvl4pPr marL="1828800" lvl="3" indent="-317500" algn="l">
              <a:lnSpc>
                <a:spcPct val="100000"/>
              </a:lnSpc>
              <a:spcBef>
                <a:spcPts val="300"/>
              </a:spcBef>
              <a:spcAft>
                <a:spcPts val="0"/>
              </a:spcAft>
              <a:buClr>
                <a:schemeClr val="dk1"/>
              </a:buClr>
              <a:buSzPts val="1400"/>
              <a:buChar char="–"/>
              <a:defRPr sz="1400"/>
            </a:lvl4pPr>
            <a:lvl5pPr marL="2286000" lvl="4" indent="-317500" algn="l">
              <a:lnSpc>
                <a:spcPct val="100000"/>
              </a:lnSpc>
              <a:spcBef>
                <a:spcPts val="300"/>
              </a:spcBef>
              <a:spcAft>
                <a:spcPts val="0"/>
              </a:spcAft>
              <a:buClr>
                <a:schemeClr val="dk1"/>
              </a:buClr>
              <a:buSzPts val="1400"/>
              <a:buChar char="»"/>
              <a:defRPr sz="1400"/>
            </a:lvl5pPr>
            <a:lvl6pPr marL="2743200" lvl="5" indent="-317500" algn="l">
              <a:lnSpc>
                <a:spcPct val="100000"/>
              </a:lnSpc>
              <a:spcBef>
                <a:spcPts val="300"/>
              </a:spcBef>
              <a:spcAft>
                <a:spcPts val="0"/>
              </a:spcAft>
              <a:buClr>
                <a:schemeClr val="dk1"/>
              </a:buClr>
              <a:buSzPts val="1400"/>
              <a:buChar char="•"/>
              <a:defRPr sz="1400"/>
            </a:lvl6pPr>
            <a:lvl7pPr marL="3200400" lvl="6" indent="-317500" algn="l">
              <a:lnSpc>
                <a:spcPct val="100000"/>
              </a:lnSpc>
              <a:spcBef>
                <a:spcPts val="300"/>
              </a:spcBef>
              <a:spcAft>
                <a:spcPts val="0"/>
              </a:spcAft>
              <a:buClr>
                <a:schemeClr val="dk1"/>
              </a:buClr>
              <a:buSzPts val="1400"/>
              <a:buChar char="•"/>
              <a:defRPr sz="1400"/>
            </a:lvl7pPr>
            <a:lvl8pPr marL="3657600" lvl="7" indent="-317500" algn="l">
              <a:lnSpc>
                <a:spcPct val="100000"/>
              </a:lnSpc>
              <a:spcBef>
                <a:spcPts val="300"/>
              </a:spcBef>
              <a:spcAft>
                <a:spcPts val="0"/>
              </a:spcAft>
              <a:buClr>
                <a:schemeClr val="dk1"/>
              </a:buClr>
              <a:buSzPts val="1400"/>
              <a:buChar char="•"/>
              <a:defRPr sz="1400"/>
            </a:lvl8pPr>
            <a:lvl9pPr marL="4114800" lvl="8" indent="-317500" algn="l">
              <a:lnSpc>
                <a:spcPct val="100000"/>
              </a:lnSpc>
              <a:spcBef>
                <a:spcPts val="300"/>
              </a:spcBef>
              <a:spcAft>
                <a:spcPts val="0"/>
              </a:spcAft>
              <a:buClr>
                <a:schemeClr val="dk1"/>
              </a:buClr>
              <a:buSzPts val="1400"/>
              <a:buChar char="•"/>
              <a:defRPr sz="1400"/>
            </a:lvl9pPr>
          </a:lstStyle>
          <a:p>
            <a:endParaRPr/>
          </a:p>
        </p:txBody>
      </p:sp>
      <p:sp>
        <p:nvSpPr>
          <p:cNvPr id="79" name="Google Shape;79;p17"/>
          <p:cNvSpPr txBox="1">
            <a:spLocks noGrp="1"/>
          </p:cNvSpPr>
          <p:nvPr>
            <p:ph type="body" idx="2"/>
          </p:nvPr>
        </p:nvSpPr>
        <p:spPr>
          <a:xfrm>
            <a:off x="4648200" y="1200152"/>
            <a:ext cx="4038600" cy="3394472"/>
          </a:xfrm>
          <a:prstGeom prst="rect">
            <a:avLst/>
          </a:prstGeom>
          <a:noFill/>
          <a:ln>
            <a:noFill/>
          </a:ln>
        </p:spPr>
        <p:txBody>
          <a:bodyPr spcFirstLastPara="1" wrap="square" lIns="68575" tIns="34275" rIns="68575" bIns="34275" anchor="t" anchorCtr="0">
            <a:normAutofit/>
          </a:bodyPr>
          <a:lstStyle>
            <a:lvl1pPr marL="457200" lvl="0" indent="-361950" algn="l">
              <a:lnSpc>
                <a:spcPct val="100000"/>
              </a:lnSpc>
              <a:spcBef>
                <a:spcPts val="400"/>
              </a:spcBef>
              <a:spcAft>
                <a:spcPts val="0"/>
              </a:spcAft>
              <a:buClr>
                <a:schemeClr val="dk1"/>
              </a:buClr>
              <a:buSzPts val="2100"/>
              <a:buChar char="•"/>
              <a:defRPr sz="2100"/>
            </a:lvl1pPr>
            <a:lvl2pPr marL="914400" lvl="1" indent="-342900" algn="l">
              <a:lnSpc>
                <a:spcPct val="100000"/>
              </a:lnSpc>
              <a:spcBef>
                <a:spcPts val="400"/>
              </a:spcBef>
              <a:spcAft>
                <a:spcPts val="0"/>
              </a:spcAft>
              <a:buClr>
                <a:schemeClr val="dk1"/>
              </a:buClr>
              <a:buSzPts val="1800"/>
              <a:buChar char="–"/>
              <a:defRPr sz="1800"/>
            </a:lvl2pPr>
            <a:lvl3pPr marL="1371600" lvl="2" indent="-323850" algn="l">
              <a:lnSpc>
                <a:spcPct val="100000"/>
              </a:lnSpc>
              <a:spcBef>
                <a:spcPts val="300"/>
              </a:spcBef>
              <a:spcAft>
                <a:spcPts val="0"/>
              </a:spcAft>
              <a:buClr>
                <a:schemeClr val="dk1"/>
              </a:buClr>
              <a:buSzPts val="1500"/>
              <a:buChar char="•"/>
              <a:defRPr sz="1500"/>
            </a:lvl3pPr>
            <a:lvl4pPr marL="1828800" lvl="3" indent="-317500" algn="l">
              <a:lnSpc>
                <a:spcPct val="100000"/>
              </a:lnSpc>
              <a:spcBef>
                <a:spcPts val="300"/>
              </a:spcBef>
              <a:spcAft>
                <a:spcPts val="0"/>
              </a:spcAft>
              <a:buClr>
                <a:schemeClr val="dk1"/>
              </a:buClr>
              <a:buSzPts val="1400"/>
              <a:buChar char="–"/>
              <a:defRPr sz="1400"/>
            </a:lvl4pPr>
            <a:lvl5pPr marL="2286000" lvl="4" indent="-317500" algn="l">
              <a:lnSpc>
                <a:spcPct val="100000"/>
              </a:lnSpc>
              <a:spcBef>
                <a:spcPts val="300"/>
              </a:spcBef>
              <a:spcAft>
                <a:spcPts val="0"/>
              </a:spcAft>
              <a:buClr>
                <a:schemeClr val="dk1"/>
              </a:buClr>
              <a:buSzPts val="1400"/>
              <a:buChar char="»"/>
              <a:defRPr sz="1400"/>
            </a:lvl5pPr>
            <a:lvl6pPr marL="2743200" lvl="5" indent="-317500" algn="l">
              <a:lnSpc>
                <a:spcPct val="100000"/>
              </a:lnSpc>
              <a:spcBef>
                <a:spcPts val="300"/>
              </a:spcBef>
              <a:spcAft>
                <a:spcPts val="0"/>
              </a:spcAft>
              <a:buClr>
                <a:schemeClr val="dk1"/>
              </a:buClr>
              <a:buSzPts val="1400"/>
              <a:buChar char="•"/>
              <a:defRPr sz="1400"/>
            </a:lvl6pPr>
            <a:lvl7pPr marL="3200400" lvl="6" indent="-317500" algn="l">
              <a:lnSpc>
                <a:spcPct val="100000"/>
              </a:lnSpc>
              <a:spcBef>
                <a:spcPts val="300"/>
              </a:spcBef>
              <a:spcAft>
                <a:spcPts val="0"/>
              </a:spcAft>
              <a:buClr>
                <a:schemeClr val="dk1"/>
              </a:buClr>
              <a:buSzPts val="1400"/>
              <a:buChar char="•"/>
              <a:defRPr sz="1400"/>
            </a:lvl7pPr>
            <a:lvl8pPr marL="3657600" lvl="7" indent="-317500" algn="l">
              <a:lnSpc>
                <a:spcPct val="100000"/>
              </a:lnSpc>
              <a:spcBef>
                <a:spcPts val="300"/>
              </a:spcBef>
              <a:spcAft>
                <a:spcPts val="0"/>
              </a:spcAft>
              <a:buClr>
                <a:schemeClr val="dk1"/>
              </a:buClr>
              <a:buSzPts val="1400"/>
              <a:buChar char="•"/>
              <a:defRPr sz="1400"/>
            </a:lvl8pPr>
            <a:lvl9pPr marL="4114800" lvl="8" indent="-317500" algn="l">
              <a:lnSpc>
                <a:spcPct val="100000"/>
              </a:lnSpc>
              <a:spcBef>
                <a:spcPts val="300"/>
              </a:spcBef>
              <a:spcAft>
                <a:spcPts val="0"/>
              </a:spcAft>
              <a:buClr>
                <a:schemeClr val="dk1"/>
              </a:buClr>
              <a:buSzPts val="1400"/>
              <a:buChar char="•"/>
              <a:defRPr sz="1400"/>
            </a:lvl9pPr>
          </a:lstStyle>
          <a:p>
            <a:endParaRPr/>
          </a:p>
        </p:txBody>
      </p:sp>
      <p:sp>
        <p:nvSpPr>
          <p:cNvPr id="80" name="Google Shape;80;p17"/>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1" name="Google Shape;81;p17"/>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2" name="Google Shape;82;p17"/>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644526" y="228600"/>
            <a:ext cx="8001000" cy="365522"/>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Clr>
                <a:srgbClr val="FF0000"/>
              </a:buClr>
              <a:buSzPts val="2100"/>
              <a:buFont typeface="Verdana"/>
              <a:buNone/>
              <a:defRPr>
                <a:solidFill>
                  <a:srgbClr val="FF0000"/>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5" name="Google Shape;85;p18"/>
          <p:cNvSpPr txBox="1">
            <a:spLocks noGrp="1"/>
          </p:cNvSpPr>
          <p:nvPr>
            <p:ph type="body" idx="1"/>
          </p:nvPr>
        </p:nvSpPr>
        <p:spPr>
          <a:xfrm>
            <a:off x="457200" y="1151335"/>
            <a:ext cx="4040188" cy="479822"/>
          </a:xfrm>
          <a:prstGeom prst="rect">
            <a:avLst/>
          </a:prstGeom>
          <a:noFill/>
          <a:ln>
            <a:noFill/>
          </a:ln>
        </p:spPr>
        <p:txBody>
          <a:bodyPr spcFirstLastPara="1" wrap="square" lIns="68575" tIns="34275" rIns="68575" bIns="34275" anchor="b" anchorCtr="0">
            <a:normAutofit/>
          </a:bodyPr>
          <a:lstStyle>
            <a:lvl1pPr marL="457200" lvl="0" indent="-228600" algn="l">
              <a:lnSpc>
                <a:spcPct val="100000"/>
              </a:lnSpc>
              <a:spcBef>
                <a:spcPts val="400"/>
              </a:spcBef>
              <a:spcAft>
                <a:spcPts val="0"/>
              </a:spcAft>
              <a:buClr>
                <a:schemeClr val="dk1"/>
              </a:buClr>
              <a:buSzPts val="1800"/>
              <a:buNone/>
              <a:defRPr sz="1800" b="1"/>
            </a:lvl1pPr>
            <a:lvl2pPr marL="914400" lvl="1" indent="-228600" algn="l">
              <a:lnSpc>
                <a:spcPct val="100000"/>
              </a:lnSpc>
              <a:spcBef>
                <a:spcPts val="300"/>
              </a:spcBef>
              <a:spcAft>
                <a:spcPts val="0"/>
              </a:spcAft>
              <a:buClr>
                <a:schemeClr val="dk1"/>
              </a:buClr>
              <a:buSzPts val="1500"/>
              <a:buNone/>
              <a:defRPr sz="1500" b="1"/>
            </a:lvl2pPr>
            <a:lvl3pPr marL="1371600" lvl="2" indent="-228600" algn="l">
              <a:lnSpc>
                <a:spcPct val="100000"/>
              </a:lnSpc>
              <a:spcBef>
                <a:spcPts val="300"/>
              </a:spcBef>
              <a:spcAft>
                <a:spcPts val="0"/>
              </a:spcAft>
              <a:buClr>
                <a:schemeClr val="dk1"/>
              </a:buClr>
              <a:buSzPts val="1400"/>
              <a:buNone/>
              <a:defRPr sz="1400" b="1"/>
            </a:lvl3pPr>
            <a:lvl4pPr marL="1828800" lvl="3" indent="-228600" algn="l">
              <a:lnSpc>
                <a:spcPct val="100000"/>
              </a:lnSpc>
              <a:spcBef>
                <a:spcPts val="200"/>
              </a:spcBef>
              <a:spcAft>
                <a:spcPts val="0"/>
              </a:spcAft>
              <a:buClr>
                <a:schemeClr val="dk1"/>
              </a:buClr>
              <a:buSzPts val="1200"/>
              <a:buNone/>
              <a:defRPr sz="1200" b="1"/>
            </a:lvl4pPr>
            <a:lvl5pPr marL="2286000" lvl="4" indent="-228600" algn="l">
              <a:lnSpc>
                <a:spcPct val="100000"/>
              </a:lnSpc>
              <a:spcBef>
                <a:spcPts val="200"/>
              </a:spcBef>
              <a:spcAft>
                <a:spcPts val="0"/>
              </a:spcAft>
              <a:buClr>
                <a:schemeClr val="dk1"/>
              </a:buClr>
              <a:buSzPts val="1200"/>
              <a:buNone/>
              <a:defRPr sz="1200" b="1"/>
            </a:lvl5pPr>
            <a:lvl6pPr marL="2743200" lvl="5" indent="-228600" algn="l">
              <a:lnSpc>
                <a:spcPct val="100000"/>
              </a:lnSpc>
              <a:spcBef>
                <a:spcPts val="200"/>
              </a:spcBef>
              <a:spcAft>
                <a:spcPts val="0"/>
              </a:spcAft>
              <a:buClr>
                <a:schemeClr val="dk1"/>
              </a:buClr>
              <a:buSzPts val="1200"/>
              <a:buNone/>
              <a:defRPr sz="1200" b="1"/>
            </a:lvl6pPr>
            <a:lvl7pPr marL="3200400" lvl="6" indent="-228600" algn="l">
              <a:lnSpc>
                <a:spcPct val="100000"/>
              </a:lnSpc>
              <a:spcBef>
                <a:spcPts val="200"/>
              </a:spcBef>
              <a:spcAft>
                <a:spcPts val="0"/>
              </a:spcAft>
              <a:buClr>
                <a:schemeClr val="dk1"/>
              </a:buClr>
              <a:buSzPts val="1200"/>
              <a:buNone/>
              <a:defRPr sz="1200" b="1"/>
            </a:lvl7pPr>
            <a:lvl8pPr marL="3657600" lvl="7" indent="-228600" algn="l">
              <a:lnSpc>
                <a:spcPct val="100000"/>
              </a:lnSpc>
              <a:spcBef>
                <a:spcPts val="200"/>
              </a:spcBef>
              <a:spcAft>
                <a:spcPts val="0"/>
              </a:spcAft>
              <a:buClr>
                <a:schemeClr val="dk1"/>
              </a:buClr>
              <a:buSzPts val="1200"/>
              <a:buNone/>
              <a:defRPr sz="1200" b="1"/>
            </a:lvl8pPr>
            <a:lvl9pPr marL="4114800" lvl="8" indent="-228600" algn="l">
              <a:lnSpc>
                <a:spcPct val="100000"/>
              </a:lnSpc>
              <a:spcBef>
                <a:spcPts val="200"/>
              </a:spcBef>
              <a:spcAft>
                <a:spcPts val="0"/>
              </a:spcAft>
              <a:buClr>
                <a:schemeClr val="dk1"/>
              </a:buClr>
              <a:buSzPts val="1200"/>
              <a:buNone/>
              <a:defRPr sz="1200" b="1"/>
            </a:lvl9pPr>
          </a:lstStyle>
          <a:p>
            <a:endParaRPr/>
          </a:p>
        </p:txBody>
      </p:sp>
      <p:sp>
        <p:nvSpPr>
          <p:cNvPr id="86" name="Google Shape;86;p18"/>
          <p:cNvSpPr txBox="1">
            <a:spLocks noGrp="1"/>
          </p:cNvSpPr>
          <p:nvPr>
            <p:ph type="body" idx="2"/>
          </p:nvPr>
        </p:nvSpPr>
        <p:spPr>
          <a:xfrm>
            <a:off x="457200" y="1631156"/>
            <a:ext cx="4040188" cy="2963466"/>
          </a:xfrm>
          <a:prstGeom prst="rect">
            <a:avLst/>
          </a:prstGeom>
          <a:noFill/>
          <a:ln>
            <a:noFill/>
          </a:ln>
        </p:spPr>
        <p:txBody>
          <a:bodyPr spcFirstLastPara="1" wrap="square" lIns="68575" tIns="34275" rIns="68575" bIns="34275" anchor="t" anchorCtr="0">
            <a:normAutofit/>
          </a:bodyPr>
          <a:lstStyle>
            <a:lvl1pPr marL="457200" lvl="0" indent="-342900" algn="l">
              <a:lnSpc>
                <a:spcPct val="100000"/>
              </a:lnSpc>
              <a:spcBef>
                <a:spcPts val="400"/>
              </a:spcBef>
              <a:spcAft>
                <a:spcPts val="0"/>
              </a:spcAft>
              <a:buClr>
                <a:schemeClr val="dk1"/>
              </a:buClr>
              <a:buSzPts val="1800"/>
              <a:buChar char="•"/>
              <a:defRPr sz="1800"/>
            </a:lvl1pPr>
            <a:lvl2pPr marL="914400" lvl="1" indent="-323850" algn="l">
              <a:lnSpc>
                <a:spcPct val="100000"/>
              </a:lnSpc>
              <a:spcBef>
                <a:spcPts val="300"/>
              </a:spcBef>
              <a:spcAft>
                <a:spcPts val="0"/>
              </a:spcAft>
              <a:buClr>
                <a:schemeClr val="dk1"/>
              </a:buClr>
              <a:buSzPts val="1500"/>
              <a:buChar char="–"/>
              <a:defRPr sz="1500"/>
            </a:lvl2pPr>
            <a:lvl3pPr marL="1371600" lvl="2" indent="-317500" algn="l">
              <a:lnSpc>
                <a:spcPct val="100000"/>
              </a:lnSpc>
              <a:spcBef>
                <a:spcPts val="300"/>
              </a:spcBef>
              <a:spcAft>
                <a:spcPts val="0"/>
              </a:spcAft>
              <a:buClr>
                <a:schemeClr val="dk1"/>
              </a:buClr>
              <a:buSzPts val="1400"/>
              <a:buChar char="•"/>
              <a:defRPr sz="1400"/>
            </a:lvl3pPr>
            <a:lvl4pPr marL="1828800" lvl="3" indent="-304800" algn="l">
              <a:lnSpc>
                <a:spcPct val="100000"/>
              </a:lnSpc>
              <a:spcBef>
                <a:spcPts val="200"/>
              </a:spcBef>
              <a:spcAft>
                <a:spcPts val="0"/>
              </a:spcAft>
              <a:buClr>
                <a:schemeClr val="dk1"/>
              </a:buClr>
              <a:buSzPts val="1200"/>
              <a:buChar char="–"/>
              <a:defRPr sz="1200"/>
            </a:lvl4pPr>
            <a:lvl5pPr marL="2286000" lvl="4" indent="-304800" algn="l">
              <a:lnSpc>
                <a:spcPct val="100000"/>
              </a:lnSpc>
              <a:spcBef>
                <a:spcPts val="200"/>
              </a:spcBef>
              <a:spcAft>
                <a:spcPts val="0"/>
              </a:spcAft>
              <a:buClr>
                <a:schemeClr val="dk1"/>
              </a:buClr>
              <a:buSzPts val="1200"/>
              <a:buChar char="»"/>
              <a:defRPr sz="1200"/>
            </a:lvl5pPr>
            <a:lvl6pPr marL="2743200" lvl="5" indent="-304800" algn="l">
              <a:lnSpc>
                <a:spcPct val="100000"/>
              </a:lnSpc>
              <a:spcBef>
                <a:spcPts val="200"/>
              </a:spcBef>
              <a:spcAft>
                <a:spcPts val="0"/>
              </a:spcAft>
              <a:buClr>
                <a:schemeClr val="dk1"/>
              </a:buClr>
              <a:buSzPts val="1200"/>
              <a:buChar char="•"/>
              <a:defRPr sz="1200"/>
            </a:lvl6pPr>
            <a:lvl7pPr marL="3200400" lvl="6" indent="-304800" algn="l">
              <a:lnSpc>
                <a:spcPct val="100000"/>
              </a:lnSpc>
              <a:spcBef>
                <a:spcPts val="200"/>
              </a:spcBef>
              <a:spcAft>
                <a:spcPts val="0"/>
              </a:spcAft>
              <a:buClr>
                <a:schemeClr val="dk1"/>
              </a:buClr>
              <a:buSzPts val="1200"/>
              <a:buChar char="•"/>
              <a:defRPr sz="1200"/>
            </a:lvl7pPr>
            <a:lvl8pPr marL="3657600" lvl="7" indent="-304800" algn="l">
              <a:lnSpc>
                <a:spcPct val="100000"/>
              </a:lnSpc>
              <a:spcBef>
                <a:spcPts val="200"/>
              </a:spcBef>
              <a:spcAft>
                <a:spcPts val="0"/>
              </a:spcAft>
              <a:buClr>
                <a:schemeClr val="dk1"/>
              </a:buClr>
              <a:buSzPts val="1200"/>
              <a:buChar char="•"/>
              <a:defRPr sz="1200"/>
            </a:lvl8pPr>
            <a:lvl9pPr marL="4114800" lvl="8" indent="-304800" algn="l">
              <a:lnSpc>
                <a:spcPct val="100000"/>
              </a:lnSpc>
              <a:spcBef>
                <a:spcPts val="200"/>
              </a:spcBef>
              <a:spcAft>
                <a:spcPts val="0"/>
              </a:spcAft>
              <a:buClr>
                <a:schemeClr val="dk1"/>
              </a:buClr>
              <a:buSzPts val="1200"/>
              <a:buChar char="•"/>
              <a:defRPr sz="1200"/>
            </a:lvl9pPr>
          </a:lstStyle>
          <a:p>
            <a:endParaRPr/>
          </a:p>
        </p:txBody>
      </p:sp>
      <p:sp>
        <p:nvSpPr>
          <p:cNvPr id="87" name="Google Shape;87;p18"/>
          <p:cNvSpPr txBox="1">
            <a:spLocks noGrp="1"/>
          </p:cNvSpPr>
          <p:nvPr>
            <p:ph type="body" idx="3"/>
          </p:nvPr>
        </p:nvSpPr>
        <p:spPr>
          <a:xfrm>
            <a:off x="4645027" y="1151335"/>
            <a:ext cx="4041775" cy="479822"/>
          </a:xfrm>
          <a:prstGeom prst="rect">
            <a:avLst/>
          </a:prstGeom>
          <a:noFill/>
          <a:ln>
            <a:noFill/>
          </a:ln>
        </p:spPr>
        <p:txBody>
          <a:bodyPr spcFirstLastPara="1" wrap="square" lIns="68575" tIns="34275" rIns="68575" bIns="34275" anchor="b" anchorCtr="0">
            <a:normAutofit/>
          </a:bodyPr>
          <a:lstStyle>
            <a:lvl1pPr marL="457200" lvl="0" indent="-228600" algn="l">
              <a:lnSpc>
                <a:spcPct val="100000"/>
              </a:lnSpc>
              <a:spcBef>
                <a:spcPts val="400"/>
              </a:spcBef>
              <a:spcAft>
                <a:spcPts val="0"/>
              </a:spcAft>
              <a:buClr>
                <a:schemeClr val="dk1"/>
              </a:buClr>
              <a:buSzPts val="1800"/>
              <a:buNone/>
              <a:defRPr sz="1800" b="1"/>
            </a:lvl1pPr>
            <a:lvl2pPr marL="914400" lvl="1" indent="-228600" algn="l">
              <a:lnSpc>
                <a:spcPct val="100000"/>
              </a:lnSpc>
              <a:spcBef>
                <a:spcPts val="300"/>
              </a:spcBef>
              <a:spcAft>
                <a:spcPts val="0"/>
              </a:spcAft>
              <a:buClr>
                <a:schemeClr val="dk1"/>
              </a:buClr>
              <a:buSzPts val="1500"/>
              <a:buNone/>
              <a:defRPr sz="1500" b="1"/>
            </a:lvl2pPr>
            <a:lvl3pPr marL="1371600" lvl="2" indent="-228600" algn="l">
              <a:lnSpc>
                <a:spcPct val="100000"/>
              </a:lnSpc>
              <a:spcBef>
                <a:spcPts val="300"/>
              </a:spcBef>
              <a:spcAft>
                <a:spcPts val="0"/>
              </a:spcAft>
              <a:buClr>
                <a:schemeClr val="dk1"/>
              </a:buClr>
              <a:buSzPts val="1400"/>
              <a:buNone/>
              <a:defRPr sz="1400" b="1"/>
            </a:lvl3pPr>
            <a:lvl4pPr marL="1828800" lvl="3" indent="-228600" algn="l">
              <a:lnSpc>
                <a:spcPct val="100000"/>
              </a:lnSpc>
              <a:spcBef>
                <a:spcPts val="200"/>
              </a:spcBef>
              <a:spcAft>
                <a:spcPts val="0"/>
              </a:spcAft>
              <a:buClr>
                <a:schemeClr val="dk1"/>
              </a:buClr>
              <a:buSzPts val="1200"/>
              <a:buNone/>
              <a:defRPr sz="1200" b="1"/>
            </a:lvl4pPr>
            <a:lvl5pPr marL="2286000" lvl="4" indent="-228600" algn="l">
              <a:lnSpc>
                <a:spcPct val="100000"/>
              </a:lnSpc>
              <a:spcBef>
                <a:spcPts val="200"/>
              </a:spcBef>
              <a:spcAft>
                <a:spcPts val="0"/>
              </a:spcAft>
              <a:buClr>
                <a:schemeClr val="dk1"/>
              </a:buClr>
              <a:buSzPts val="1200"/>
              <a:buNone/>
              <a:defRPr sz="1200" b="1"/>
            </a:lvl5pPr>
            <a:lvl6pPr marL="2743200" lvl="5" indent="-228600" algn="l">
              <a:lnSpc>
                <a:spcPct val="100000"/>
              </a:lnSpc>
              <a:spcBef>
                <a:spcPts val="200"/>
              </a:spcBef>
              <a:spcAft>
                <a:spcPts val="0"/>
              </a:spcAft>
              <a:buClr>
                <a:schemeClr val="dk1"/>
              </a:buClr>
              <a:buSzPts val="1200"/>
              <a:buNone/>
              <a:defRPr sz="1200" b="1"/>
            </a:lvl6pPr>
            <a:lvl7pPr marL="3200400" lvl="6" indent="-228600" algn="l">
              <a:lnSpc>
                <a:spcPct val="100000"/>
              </a:lnSpc>
              <a:spcBef>
                <a:spcPts val="200"/>
              </a:spcBef>
              <a:spcAft>
                <a:spcPts val="0"/>
              </a:spcAft>
              <a:buClr>
                <a:schemeClr val="dk1"/>
              </a:buClr>
              <a:buSzPts val="1200"/>
              <a:buNone/>
              <a:defRPr sz="1200" b="1"/>
            </a:lvl7pPr>
            <a:lvl8pPr marL="3657600" lvl="7" indent="-228600" algn="l">
              <a:lnSpc>
                <a:spcPct val="100000"/>
              </a:lnSpc>
              <a:spcBef>
                <a:spcPts val="200"/>
              </a:spcBef>
              <a:spcAft>
                <a:spcPts val="0"/>
              </a:spcAft>
              <a:buClr>
                <a:schemeClr val="dk1"/>
              </a:buClr>
              <a:buSzPts val="1200"/>
              <a:buNone/>
              <a:defRPr sz="1200" b="1"/>
            </a:lvl8pPr>
            <a:lvl9pPr marL="4114800" lvl="8" indent="-228600" algn="l">
              <a:lnSpc>
                <a:spcPct val="100000"/>
              </a:lnSpc>
              <a:spcBef>
                <a:spcPts val="200"/>
              </a:spcBef>
              <a:spcAft>
                <a:spcPts val="0"/>
              </a:spcAft>
              <a:buClr>
                <a:schemeClr val="dk1"/>
              </a:buClr>
              <a:buSzPts val="1200"/>
              <a:buNone/>
              <a:defRPr sz="1200" b="1"/>
            </a:lvl9pPr>
          </a:lstStyle>
          <a:p>
            <a:endParaRPr/>
          </a:p>
        </p:txBody>
      </p:sp>
      <p:sp>
        <p:nvSpPr>
          <p:cNvPr id="88" name="Google Shape;88;p18"/>
          <p:cNvSpPr txBox="1">
            <a:spLocks noGrp="1"/>
          </p:cNvSpPr>
          <p:nvPr>
            <p:ph type="body" idx="4"/>
          </p:nvPr>
        </p:nvSpPr>
        <p:spPr>
          <a:xfrm>
            <a:off x="4645027" y="1631156"/>
            <a:ext cx="4041775" cy="2963466"/>
          </a:xfrm>
          <a:prstGeom prst="rect">
            <a:avLst/>
          </a:prstGeom>
          <a:noFill/>
          <a:ln>
            <a:noFill/>
          </a:ln>
        </p:spPr>
        <p:txBody>
          <a:bodyPr spcFirstLastPara="1" wrap="square" lIns="68575" tIns="34275" rIns="68575" bIns="34275" anchor="t" anchorCtr="0">
            <a:normAutofit/>
          </a:bodyPr>
          <a:lstStyle>
            <a:lvl1pPr marL="457200" lvl="0" indent="-342900" algn="l">
              <a:lnSpc>
                <a:spcPct val="100000"/>
              </a:lnSpc>
              <a:spcBef>
                <a:spcPts val="400"/>
              </a:spcBef>
              <a:spcAft>
                <a:spcPts val="0"/>
              </a:spcAft>
              <a:buClr>
                <a:schemeClr val="dk1"/>
              </a:buClr>
              <a:buSzPts val="1800"/>
              <a:buChar char="•"/>
              <a:defRPr sz="1800"/>
            </a:lvl1pPr>
            <a:lvl2pPr marL="914400" lvl="1" indent="-323850" algn="l">
              <a:lnSpc>
                <a:spcPct val="100000"/>
              </a:lnSpc>
              <a:spcBef>
                <a:spcPts val="300"/>
              </a:spcBef>
              <a:spcAft>
                <a:spcPts val="0"/>
              </a:spcAft>
              <a:buClr>
                <a:schemeClr val="dk1"/>
              </a:buClr>
              <a:buSzPts val="1500"/>
              <a:buChar char="–"/>
              <a:defRPr sz="1500"/>
            </a:lvl2pPr>
            <a:lvl3pPr marL="1371600" lvl="2" indent="-317500" algn="l">
              <a:lnSpc>
                <a:spcPct val="100000"/>
              </a:lnSpc>
              <a:spcBef>
                <a:spcPts val="300"/>
              </a:spcBef>
              <a:spcAft>
                <a:spcPts val="0"/>
              </a:spcAft>
              <a:buClr>
                <a:schemeClr val="dk1"/>
              </a:buClr>
              <a:buSzPts val="1400"/>
              <a:buChar char="•"/>
              <a:defRPr sz="1400"/>
            </a:lvl3pPr>
            <a:lvl4pPr marL="1828800" lvl="3" indent="-304800" algn="l">
              <a:lnSpc>
                <a:spcPct val="100000"/>
              </a:lnSpc>
              <a:spcBef>
                <a:spcPts val="200"/>
              </a:spcBef>
              <a:spcAft>
                <a:spcPts val="0"/>
              </a:spcAft>
              <a:buClr>
                <a:schemeClr val="dk1"/>
              </a:buClr>
              <a:buSzPts val="1200"/>
              <a:buChar char="–"/>
              <a:defRPr sz="1200"/>
            </a:lvl4pPr>
            <a:lvl5pPr marL="2286000" lvl="4" indent="-304800" algn="l">
              <a:lnSpc>
                <a:spcPct val="100000"/>
              </a:lnSpc>
              <a:spcBef>
                <a:spcPts val="200"/>
              </a:spcBef>
              <a:spcAft>
                <a:spcPts val="0"/>
              </a:spcAft>
              <a:buClr>
                <a:schemeClr val="dk1"/>
              </a:buClr>
              <a:buSzPts val="1200"/>
              <a:buChar char="»"/>
              <a:defRPr sz="1200"/>
            </a:lvl5pPr>
            <a:lvl6pPr marL="2743200" lvl="5" indent="-304800" algn="l">
              <a:lnSpc>
                <a:spcPct val="100000"/>
              </a:lnSpc>
              <a:spcBef>
                <a:spcPts val="200"/>
              </a:spcBef>
              <a:spcAft>
                <a:spcPts val="0"/>
              </a:spcAft>
              <a:buClr>
                <a:schemeClr val="dk1"/>
              </a:buClr>
              <a:buSzPts val="1200"/>
              <a:buChar char="•"/>
              <a:defRPr sz="1200"/>
            </a:lvl6pPr>
            <a:lvl7pPr marL="3200400" lvl="6" indent="-304800" algn="l">
              <a:lnSpc>
                <a:spcPct val="100000"/>
              </a:lnSpc>
              <a:spcBef>
                <a:spcPts val="200"/>
              </a:spcBef>
              <a:spcAft>
                <a:spcPts val="0"/>
              </a:spcAft>
              <a:buClr>
                <a:schemeClr val="dk1"/>
              </a:buClr>
              <a:buSzPts val="1200"/>
              <a:buChar char="•"/>
              <a:defRPr sz="1200"/>
            </a:lvl7pPr>
            <a:lvl8pPr marL="3657600" lvl="7" indent="-304800" algn="l">
              <a:lnSpc>
                <a:spcPct val="100000"/>
              </a:lnSpc>
              <a:spcBef>
                <a:spcPts val="200"/>
              </a:spcBef>
              <a:spcAft>
                <a:spcPts val="0"/>
              </a:spcAft>
              <a:buClr>
                <a:schemeClr val="dk1"/>
              </a:buClr>
              <a:buSzPts val="1200"/>
              <a:buChar char="•"/>
              <a:defRPr sz="1200"/>
            </a:lvl8pPr>
            <a:lvl9pPr marL="4114800" lvl="8" indent="-304800" algn="l">
              <a:lnSpc>
                <a:spcPct val="100000"/>
              </a:lnSpc>
              <a:spcBef>
                <a:spcPts val="200"/>
              </a:spcBef>
              <a:spcAft>
                <a:spcPts val="0"/>
              </a:spcAft>
              <a:buClr>
                <a:schemeClr val="dk1"/>
              </a:buClr>
              <a:buSzPts val="1200"/>
              <a:buChar char="•"/>
              <a:defRPr sz="1200"/>
            </a:lvl9pPr>
          </a:lstStyle>
          <a:p>
            <a:endParaRPr/>
          </a:p>
        </p:txBody>
      </p:sp>
      <p:sp>
        <p:nvSpPr>
          <p:cNvPr id="89" name="Google Shape;89;p18"/>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0" name="Google Shape;90;p18"/>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1" name="Google Shape;91;p18"/>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2895600" y="205978"/>
            <a:ext cx="5791200" cy="365522"/>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Clr>
                <a:srgbClr val="FF000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4" name="Google Shape;94;p19"/>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5" name="Google Shape;95;p19"/>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6" name="Google Shape;96;p19"/>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
              <a:t>‹#›</a:t>
            </a:fld>
            <a:endParaRPr/>
          </a:p>
        </p:txBody>
      </p:sp>
      <p:pic>
        <p:nvPicPr>
          <p:cNvPr id="97" name="Google Shape;97;p19" descr="C:\Users\AMMU\Desktop\Border.png"/>
          <p:cNvPicPr preferRelativeResize="0"/>
          <p:nvPr/>
        </p:nvPicPr>
        <p:blipFill rotWithShape="1">
          <a:blip r:embed="rId2">
            <a:alphaModFix/>
          </a:blip>
          <a:srcRect/>
          <a:stretch/>
        </p:blipFill>
        <p:spPr>
          <a:xfrm>
            <a:off x="1878907" y="104906"/>
            <a:ext cx="7265095" cy="52374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20"/>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0" name="Google Shape;100;p20"/>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1" name="Google Shape;101;p20"/>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457201" y="204788"/>
            <a:ext cx="3008313" cy="871538"/>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Clr>
                <a:srgbClr val="FF0000"/>
              </a:buClr>
              <a:buSzPts val="1500"/>
              <a:buFont typeface="Verdana"/>
              <a:buNone/>
              <a:defRPr sz="1500" b="1"/>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4" name="Google Shape;104;p21"/>
          <p:cNvSpPr txBox="1">
            <a:spLocks noGrp="1"/>
          </p:cNvSpPr>
          <p:nvPr>
            <p:ph type="body" idx="1"/>
          </p:nvPr>
        </p:nvSpPr>
        <p:spPr>
          <a:xfrm>
            <a:off x="3575050" y="204790"/>
            <a:ext cx="5111750" cy="4389835"/>
          </a:xfrm>
          <a:prstGeom prst="rect">
            <a:avLst/>
          </a:prstGeom>
          <a:noFill/>
          <a:ln>
            <a:noFill/>
          </a:ln>
        </p:spPr>
        <p:txBody>
          <a:bodyPr spcFirstLastPara="1" wrap="square" lIns="68575" tIns="34275" rIns="68575" bIns="34275" anchor="t" anchorCtr="0">
            <a:normAutofit/>
          </a:bodyPr>
          <a:lstStyle>
            <a:lvl1pPr marL="457200" lvl="0" indent="-381000" algn="l">
              <a:lnSpc>
                <a:spcPct val="100000"/>
              </a:lnSpc>
              <a:spcBef>
                <a:spcPts val="500"/>
              </a:spcBef>
              <a:spcAft>
                <a:spcPts val="0"/>
              </a:spcAft>
              <a:buClr>
                <a:schemeClr val="dk1"/>
              </a:buClr>
              <a:buSzPts val="2400"/>
              <a:buChar char="•"/>
              <a:defRPr sz="2400"/>
            </a:lvl1pPr>
            <a:lvl2pPr marL="914400" lvl="1" indent="-361950" algn="l">
              <a:lnSpc>
                <a:spcPct val="100000"/>
              </a:lnSpc>
              <a:spcBef>
                <a:spcPts val="400"/>
              </a:spcBef>
              <a:spcAft>
                <a:spcPts val="0"/>
              </a:spcAft>
              <a:buClr>
                <a:schemeClr val="dk1"/>
              </a:buClr>
              <a:buSzPts val="2100"/>
              <a:buChar char="–"/>
              <a:defRPr sz="2100"/>
            </a:lvl2pPr>
            <a:lvl3pPr marL="1371600" lvl="2" indent="-342900" algn="l">
              <a:lnSpc>
                <a:spcPct val="100000"/>
              </a:lnSpc>
              <a:spcBef>
                <a:spcPts val="400"/>
              </a:spcBef>
              <a:spcAft>
                <a:spcPts val="0"/>
              </a:spcAft>
              <a:buClr>
                <a:schemeClr val="dk1"/>
              </a:buClr>
              <a:buSzPts val="1800"/>
              <a:buChar char="•"/>
              <a:defRPr sz="1800"/>
            </a:lvl3pPr>
            <a:lvl4pPr marL="1828800" lvl="3" indent="-323850" algn="l">
              <a:lnSpc>
                <a:spcPct val="100000"/>
              </a:lnSpc>
              <a:spcBef>
                <a:spcPts val="300"/>
              </a:spcBef>
              <a:spcAft>
                <a:spcPts val="0"/>
              </a:spcAft>
              <a:buClr>
                <a:schemeClr val="dk1"/>
              </a:buClr>
              <a:buSzPts val="1500"/>
              <a:buChar char="–"/>
              <a:defRPr sz="1500"/>
            </a:lvl4pPr>
            <a:lvl5pPr marL="2286000" lvl="4" indent="-323850" algn="l">
              <a:lnSpc>
                <a:spcPct val="100000"/>
              </a:lnSpc>
              <a:spcBef>
                <a:spcPts val="300"/>
              </a:spcBef>
              <a:spcAft>
                <a:spcPts val="0"/>
              </a:spcAft>
              <a:buClr>
                <a:schemeClr val="dk1"/>
              </a:buClr>
              <a:buSzPts val="1500"/>
              <a:buChar char="»"/>
              <a:defRPr sz="1500"/>
            </a:lvl5pPr>
            <a:lvl6pPr marL="2743200" lvl="5" indent="-323850" algn="l">
              <a:lnSpc>
                <a:spcPct val="100000"/>
              </a:lnSpc>
              <a:spcBef>
                <a:spcPts val="300"/>
              </a:spcBef>
              <a:spcAft>
                <a:spcPts val="0"/>
              </a:spcAft>
              <a:buClr>
                <a:schemeClr val="dk1"/>
              </a:buClr>
              <a:buSzPts val="1500"/>
              <a:buChar char="•"/>
              <a:defRPr sz="1500"/>
            </a:lvl6pPr>
            <a:lvl7pPr marL="3200400" lvl="6" indent="-323850" algn="l">
              <a:lnSpc>
                <a:spcPct val="100000"/>
              </a:lnSpc>
              <a:spcBef>
                <a:spcPts val="300"/>
              </a:spcBef>
              <a:spcAft>
                <a:spcPts val="0"/>
              </a:spcAft>
              <a:buClr>
                <a:schemeClr val="dk1"/>
              </a:buClr>
              <a:buSzPts val="1500"/>
              <a:buChar char="•"/>
              <a:defRPr sz="1500"/>
            </a:lvl7pPr>
            <a:lvl8pPr marL="3657600" lvl="7" indent="-323850" algn="l">
              <a:lnSpc>
                <a:spcPct val="100000"/>
              </a:lnSpc>
              <a:spcBef>
                <a:spcPts val="300"/>
              </a:spcBef>
              <a:spcAft>
                <a:spcPts val="0"/>
              </a:spcAft>
              <a:buClr>
                <a:schemeClr val="dk1"/>
              </a:buClr>
              <a:buSzPts val="1500"/>
              <a:buChar char="•"/>
              <a:defRPr sz="1500"/>
            </a:lvl8pPr>
            <a:lvl9pPr marL="4114800" lvl="8" indent="-323850" algn="l">
              <a:lnSpc>
                <a:spcPct val="100000"/>
              </a:lnSpc>
              <a:spcBef>
                <a:spcPts val="300"/>
              </a:spcBef>
              <a:spcAft>
                <a:spcPts val="0"/>
              </a:spcAft>
              <a:buClr>
                <a:schemeClr val="dk1"/>
              </a:buClr>
              <a:buSzPts val="1500"/>
              <a:buChar char="•"/>
              <a:defRPr sz="1500"/>
            </a:lvl9pPr>
          </a:lstStyle>
          <a:p>
            <a:endParaRPr/>
          </a:p>
        </p:txBody>
      </p:sp>
      <p:sp>
        <p:nvSpPr>
          <p:cNvPr id="105" name="Google Shape;105;p21"/>
          <p:cNvSpPr txBox="1">
            <a:spLocks noGrp="1"/>
          </p:cNvSpPr>
          <p:nvPr>
            <p:ph type="body" idx="2"/>
          </p:nvPr>
        </p:nvSpPr>
        <p:spPr>
          <a:xfrm>
            <a:off x="457201" y="1076327"/>
            <a:ext cx="3008313" cy="3518297"/>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200"/>
              </a:spcBef>
              <a:spcAft>
                <a:spcPts val="0"/>
              </a:spcAft>
              <a:buClr>
                <a:schemeClr val="dk1"/>
              </a:buClr>
              <a:buSzPts val="1100"/>
              <a:buNone/>
              <a:defRPr sz="1100"/>
            </a:lvl1pPr>
            <a:lvl2pPr marL="914400" lvl="1" indent="-228600" algn="l">
              <a:lnSpc>
                <a:spcPct val="100000"/>
              </a:lnSpc>
              <a:spcBef>
                <a:spcPts val="200"/>
              </a:spcBef>
              <a:spcAft>
                <a:spcPts val="0"/>
              </a:spcAft>
              <a:buClr>
                <a:schemeClr val="dk1"/>
              </a:buClr>
              <a:buSzPts val="900"/>
              <a:buNone/>
              <a:defRPr sz="900"/>
            </a:lvl2pPr>
            <a:lvl3pPr marL="1371600" lvl="2" indent="-228600" algn="l">
              <a:lnSpc>
                <a:spcPct val="100000"/>
              </a:lnSpc>
              <a:spcBef>
                <a:spcPts val="200"/>
              </a:spcBef>
              <a:spcAft>
                <a:spcPts val="0"/>
              </a:spcAft>
              <a:buClr>
                <a:schemeClr val="dk1"/>
              </a:buClr>
              <a:buSzPts val="800"/>
              <a:buNone/>
              <a:defRPr sz="800"/>
            </a:lvl3pPr>
            <a:lvl4pPr marL="1828800" lvl="3" indent="-228600" algn="l">
              <a:lnSpc>
                <a:spcPct val="100000"/>
              </a:lnSpc>
              <a:spcBef>
                <a:spcPts val="100"/>
              </a:spcBef>
              <a:spcAft>
                <a:spcPts val="0"/>
              </a:spcAft>
              <a:buClr>
                <a:schemeClr val="dk1"/>
              </a:buClr>
              <a:buSzPts val="700"/>
              <a:buNone/>
              <a:defRPr sz="700"/>
            </a:lvl4pPr>
            <a:lvl5pPr marL="2286000" lvl="4" indent="-228600" algn="l">
              <a:lnSpc>
                <a:spcPct val="100000"/>
              </a:lnSpc>
              <a:spcBef>
                <a:spcPts val="100"/>
              </a:spcBef>
              <a:spcAft>
                <a:spcPts val="0"/>
              </a:spcAft>
              <a:buClr>
                <a:schemeClr val="dk1"/>
              </a:buClr>
              <a:buSzPts val="700"/>
              <a:buNone/>
              <a:defRPr sz="700"/>
            </a:lvl5pPr>
            <a:lvl6pPr marL="2743200" lvl="5" indent="-228600" algn="l">
              <a:lnSpc>
                <a:spcPct val="100000"/>
              </a:lnSpc>
              <a:spcBef>
                <a:spcPts val="100"/>
              </a:spcBef>
              <a:spcAft>
                <a:spcPts val="0"/>
              </a:spcAft>
              <a:buClr>
                <a:schemeClr val="dk1"/>
              </a:buClr>
              <a:buSzPts val="700"/>
              <a:buNone/>
              <a:defRPr sz="700"/>
            </a:lvl6pPr>
            <a:lvl7pPr marL="3200400" lvl="6" indent="-228600" algn="l">
              <a:lnSpc>
                <a:spcPct val="100000"/>
              </a:lnSpc>
              <a:spcBef>
                <a:spcPts val="100"/>
              </a:spcBef>
              <a:spcAft>
                <a:spcPts val="0"/>
              </a:spcAft>
              <a:buClr>
                <a:schemeClr val="dk1"/>
              </a:buClr>
              <a:buSzPts val="700"/>
              <a:buNone/>
              <a:defRPr sz="700"/>
            </a:lvl7pPr>
            <a:lvl8pPr marL="3657600" lvl="7" indent="-228600" algn="l">
              <a:lnSpc>
                <a:spcPct val="100000"/>
              </a:lnSpc>
              <a:spcBef>
                <a:spcPts val="100"/>
              </a:spcBef>
              <a:spcAft>
                <a:spcPts val="0"/>
              </a:spcAft>
              <a:buClr>
                <a:schemeClr val="dk1"/>
              </a:buClr>
              <a:buSzPts val="700"/>
              <a:buNone/>
              <a:defRPr sz="700"/>
            </a:lvl8pPr>
            <a:lvl9pPr marL="4114800" lvl="8" indent="-228600" algn="l">
              <a:lnSpc>
                <a:spcPct val="100000"/>
              </a:lnSpc>
              <a:spcBef>
                <a:spcPts val="100"/>
              </a:spcBef>
              <a:spcAft>
                <a:spcPts val="0"/>
              </a:spcAft>
              <a:buClr>
                <a:schemeClr val="dk1"/>
              </a:buClr>
              <a:buSzPts val="700"/>
              <a:buNone/>
              <a:defRPr sz="700"/>
            </a:lvl9pPr>
          </a:lstStyle>
          <a:p>
            <a:endParaRPr/>
          </a:p>
        </p:txBody>
      </p:sp>
      <p:sp>
        <p:nvSpPr>
          <p:cNvPr id="106" name="Google Shape;106;p21"/>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7" name="Google Shape;107;p21"/>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8" name="Google Shape;108;p21"/>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1792288" y="3600450"/>
            <a:ext cx="5486400" cy="425054"/>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Clr>
                <a:srgbClr val="FF0000"/>
              </a:buClr>
              <a:buSzPts val="1500"/>
              <a:buFont typeface="Verdana"/>
              <a:buNone/>
              <a:defRPr sz="1500" b="1"/>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1" name="Google Shape;111;p22"/>
          <p:cNvSpPr>
            <a:spLocks noGrp="1"/>
          </p:cNvSpPr>
          <p:nvPr>
            <p:ph type="pic" idx="2"/>
          </p:nvPr>
        </p:nvSpPr>
        <p:spPr>
          <a:xfrm>
            <a:off x="1792288" y="459581"/>
            <a:ext cx="5486400" cy="3086100"/>
          </a:xfrm>
          <a:prstGeom prst="rect">
            <a:avLst/>
          </a:prstGeom>
          <a:noFill/>
          <a:ln>
            <a:noFill/>
          </a:ln>
        </p:spPr>
      </p:sp>
      <p:sp>
        <p:nvSpPr>
          <p:cNvPr id="112" name="Google Shape;112;p22"/>
          <p:cNvSpPr txBox="1">
            <a:spLocks noGrp="1"/>
          </p:cNvSpPr>
          <p:nvPr>
            <p:ph type="body" idx="1"/>
          </p:nvPr>
        </p:nvSpPr>
        <p:spPr>
          <a:xfrm>
            <a:off x="1792288" y="4025503"/>
            <a:ext cx="5486400" cy="603647"/>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200"/>
              </a:spcBef>
              <a:spcAft>
                <a:spcPts val="0"/>
              </a:spcAft>
              <a:buClr>
                <a:schemeClr val="dk1"/>
              </a:buClr>
              <a:buSzPts val="1100"/>
              <a:buNone/>
              <a:defRPr sz="1100"/>
            </a:lvl1pPr>
            <a:lvl2pPr marL="914400" lvl="1" indent="-228600" algn="l">
              <a:lnSpc>
                <a:spcPct val="100000"/>
              </a:lnSpc>
              <a:spcBef>
                <a:spcPts val="200"/>
              </a:spcBef>
              <a:spcAft>
                <a:spcPts val="0"/>
              </a:spcAft>
              <a:buClr>
                <a:schemeClr val="dk1"/>
              </a:buClr>
              <a:buSzPts val="900"/>
              <a:buNone/>
              <a:defRPr sz="900"/>
            </a:lvl2pPr>
            <a:lvl3pPr marL="1371600" lvl="2" indent="-228600" algn="l">
              <a:lnSpc>
                <a:spcPct val="100000"/>
              </a:lnSpc>
              <a:spcBef>
                <a:spcPts val="200"/>
              </a:spcBef>
              <a:spcAft>
                <a:spcPts val="0"/>
              </a:spcAft>
              <a:buClr>
                <a:schemeClr val="dk1"/>
              </a:buClr>
              <a:buSzPts val="800"/>
              <a:buNone/>
              <a:defRPr sz="800"/>
            </a:lvl3pPr>
            <a:lvl4pPr marL="1828800" lvl="3" indent="-228600" algn="l">
              <a:lnSpc>
                <a:spcPct val="100000"/>
              </a:lnSpc>
              <a:spcBef>
                <a:spcPts val="100"/>
              </a:spcBef>
              <a:spcAft>
                <a:spcPts val="0"/>
              </a:spcAft>
              <a:buClr>
                <a:schemeClr val="dk1"/>
              </a:buClr>
              <a:buSzPts val="700"/>
              <a:buNone/>
              <a:defRPr sz="700"/>
            </a:lvl4pPr>
            <a:lvl5pPr marL="2286000" lvl="4" indent="-228600" algn="l">
              <a:lnSpc>
                <a:spcPct val="100000"/>
              </a:lnSpc>
              <a:spcBef>
                <a:spcPts val="100"/>
              </a:spcBef>
              <a:spcAft>
                <a:spcPts val="0"/>
              </a:spcAft>
              <a:buClr>
                <a:schemeClr val="dk1"/>
              </a:buClr>
              <a:buSzPts val="700"/>
              <a:buNone/>
              <a:defRPr sz="700"/>
            </a:lvl5pPr>
            <a:lvl6pPr marL="2743200" lvl="5" indent="-228600" algn="l">
              <a:lnSpc>
                <a:spcPct val="100000"/>
              </a:lnSpc>
              <a:spcBef>
                <a:spcPts val="100"/>
              </a:spcBef>
              <a:spcAft>
                <a:spcPts val="0"/>
              </a:spcAft>
              <a:buClr>
                <a:schemeClr val="dk1"/>
              </a:buClr>
              <a:buSzPts val="700"/>
              <a:buNone/>
              <a:defRPr sz="700"/>
            </a:lvl6pPr>
            <a:lvl7pPr marL="3200400" lvl="6" indent="-228600" algn="l">
              <a:lnSpc>
                <a:spcPct val="100000"/>
              </a:lnSpc>
              <a:spcBef>
                <a:spcPts val="100"/>
              </a:spcBef>
              <a:spcAft>
                <a:spcPts val="0"/>
              </a:spcAft>
              <a:buClr>
                <a:schemeClr val="dk1"/>
              </a:buClr>
              <a:buSzPts val="700"/>
              <a:buNone/>
              <a:defRPr sz="700"/>
            </a:lvl7pPr>
            <a:lvl8pPr marL="3657600" lvl="7" indent="-228600" algn="l">
              <a:lnSpc>
                <a:spcPct val="100000"/>
              </a:lnSpc>
              <a:spcBef>
                <a:spcPts val="100"/>
              </a:spcBef>
              <a:spcAft>
                <a:spcPts val="0"/>
              </a:spcAft>
              <a:buClr>
                <a:schemeClr val="dk1"/>
              </a:buClr>
              <a:buSzPts val="700"/>
              <a:buNone/>
              <a:defRPr sz="700"/>
            </a:lvl8pPr>
            <a:lvl9pPr marL="4114800" lvl="8" indent="-228600" algn="l">
              <a:lnSpc>
                <a:spcPct val="100000"/>
              </a:lnSpc>
              <a:spcBef>
                <a:spcPts val="100"/>
              </a:spcBef>
              <a:spcAft>
                <a:spcPts val="0"/>
              </a:spcAft>
              <a:buClr>
                <a:schemeClr val="dk1"/>
              </a:buClr>
              <a:buSzPts val="700"/>
              <a:buNone/>
              <a:defRPr sz="700"/>
            </a:lvl9pPr>
          </a:lstStyle>
          <a:p>
            <a:endParaRPr/>
          </a:p>
        </p:txBody>
      </p:sp>
      <p:sp>
        <p:nvSpPr>
          <p:cNvPr id="113" name="Google Shape;113;p22"/>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4" name="Google Shape;114;p22"/>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5" name="Google Shape;115;p22"/>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609600" y="205978"/>
            <a:ext cx="8001000" cy="365522"/>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Clr>
                <a:srgbClr val="FF000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8" name="Google Shape;118;p23"/>
          <p:cNvSpPr txBox="1">
            <a:spLocks noGrp="1"/>
          </p:cNvSpPr>
          <p:nvPr>
            <p:ph type="body" idx="1"/>
          </p:nvPr>
        </p:nvSpPr>
        <p:spPr>
          <a:xfrm rot="5400000">
            <a:off x="2752726" y="-1285875"/>
            <a:ext cx="3714748" cy="8001000"/>
          </a:xfrm>
          <a:prstGeom prst="rect">
            <a:avLst/>
          </a:prstGeom>
          <a:noFill/>
          <a:ln>
            <a:noFill/>
          </a:ln>
        </p:spPr>
        <p:txBody>
          <a:bodyPr spcFirstLastPara="1" wrap="square" lIns="68575" tIns="34275" rIns="68575" bIns="34275" anchor="t" anchorCtr="0">
            <a:normAutofit/>
          </a:bodyPr>
          <a:lstStyle>
            <a:lvl1pPr marL="457200" lvl="0" indent="-317500" algn="l">
              <a:lnSpc>
                <a:spcPct val="100000"/>
              </a:lnSpc>
              <a:spcBef>
                <a:spcPts val="300"/>
              </a:spcBef>
              <a:spcAft>
                <a:spcPts val="0"/>
              </a:spcAft>
              <a:buClr>
                <a:schemeClr val="dk1"/>
              </a:buClr>
              <a:buSzPts val="1400"/>
              <a:buChar char="•"/>
              <a:defRPr/>
            </a:lvl1pPr>
            <a:lvl2pPr marL="914400" lvl="1" indent="-317500" algn="l">
              <a:lnSpc>
                <a:spcPct val="100000"/>
              </a:lnSpc>
              <a:spcBef>
                <a:spcPts val="300"/>
              </a:spcBef>
              <a:spcAft>
                <a:spcPts val="0"/>
              </a:spcAft>
              <a:buClr>
                <a:schemeClr val="dk1"/>
              </a:buClr>
              <a:buSzPts val="1400"/>
              <a:buChar char="–"/>
              <a:defRPr/>
            </a:lvl2pPr>
            <a:lvl3pPr marL="1371600" lvl="2" indent="-317500" algn="l">
              <a:lnSpc>
                <a:spcPct val="100000"/>
              </a:lnSpc>
              <a:spcBef>
                <a:spcPts val="300"/>
              </a:spcBef>
              <a:spcAft>
                <a:spcPts val="0"/>
              </a:spcAft>
              <a:buClr>
                <a:schemeClr val="dk1"/>
              </a:buClr>
              <a:buSzPts val="1400"/>
              <a:buChar char="•"/>
              <a:defRPr/>
            </a:lvl3pPr>
            <a:lvl4pPr marL="1828800" lvl="3" indent="-317500" algn="l">
              <a:lnSpc>
                <a:spcPct val="100000"/>
              </a:lnSpc>
              <a:spcBef>
                <a:spcPts val="300"/>
              </a:spcBef>
              <a:spcAft>
                <a:spcPts val="0"/>
              </a:spcAft>
              <a:buClr>
                <a:schemeClr val="dk1"/>
              </a:buClr>
              <a:buSzPts val="1400"/>
              <a:buChar char="–"/>
              <a:defRPr/>
            </a:lvl4pPr>
            <a:lvl5pPr marL="2286000" lvl="4" indent="-317500" algn="l">
              <a:lnSpc>
                <a:spcPct val="100000"/>
              </a:lnSpc>
              <a:spcBef>
                <a:spcPts val="3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
        <p:nvSpPr>
          <p:cNvPr id="119" name="Google Shape;119;p23"/>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0" name="Google Shape;120;p23"/>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1" name="Google Shape;121;p23"/>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rot="5400000">
            <a:off x="5463778" y="1371603"/>
            <a:ext cx="4388644" cy="20574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Clr>
                <a:srgbClr val="FF000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4" name="Google Shape;124;p24"/>
          <p:cNvSpPr txBox="1">
            <a:spLocks noGrp="1"/>
          </p:cNvSpPr>
          <p:nvPr>
            <p:ph type="body" idx="1"/>
          </p:nvPr>
        </p:nvSpPr>
        <p:spPr>
          <a:xfrm rot="5400000">
            <a:off x="1272778" y="-609597"/>
            <a:ext cx="4388644" cy="6019800"/>
          </a:xfrm>
          <a:prstGeom prst="rect">
            <a:avLst/>
          </a:prstGeom>
          <a:noFill/>
          <a:ln>
            <a:noFill/>
          </a:ln>
        </p:spPr>
        <p:txBody>
          <a:bodyPr spcFirstLastPara="1" wrap="square" lIns="68575" tIns="34275" rIns="68575" bIns="34275" anchor="t" anchorCtr="0">
            <a:normAutofit/>
          </a:bodyPr>
          <a:lstStyle>
            <a:lvl1pPr marL="457200" lvl="0" indent="-317500" algn="l">
              <a:lnSpc>
                <a:spcPct val="100000"/>
              </a:lnSpc>
              <a:spcBef>
                <a:spcPts val="300"/>
              </a:spcBef>
              <a:spcAft>
                <a:spcPts val="0"/>
              </a:spcAft>
              <a:buClr>
                <a:schemeClr val="dk1"/>
              </a:buClr>
              <a:buSzPts val="1400"/>
              <a:buChar char="•"/>
              <a:defRPr/>
            </a:lvl1pPr>
            <a:lvl2pPr marL="914400" lvl="1" indent="-317500" algn="l">
              <a:lnSpc>
                <a:spcPct val="100000"/>
              </a:lnSpc>
              <a:spcBef>
                <a:spcPts val="300"/>
              </a:spcBef>
              <a:spcAft>
                <a:spcPts val="0"/>
              </a:spcAft>
              <a:buClr>
                <a:schemeClr val="dk1"/>
              </a:buClr>
              <a:buSzPts val="1400"/>
              <a:buChar char="–"/>
              <a:defRPr/>
            </a:lvl2pPr>
            <a:lvl3pPr marL="1371600" lvl="2" indent="-317500" algn="l">
              <a:lnSpc>
                <a:spcPct val="100000"/>
              </a:lnSpc>
              <a:spcBef>
                <a:spcPts val="300"/>
              </a:spcBef>
              <a:spcAft>
                <a:spcPts val="0"/>
              </a:spcAft>
              <a:buClr>
                <a:schemeClr val="dk1"/>
              </a:buClr>
              <a:buSzPts val="1400"/>
              <a:buChar char="•"/>
              <a:defRPr/>
            </a:lvl3pPr>
            <a:lvl4pPr marL="1828800" lvl="3" indent="-317500" algn="l">
              <a:lnSpc>
                <a:spcPct val="100000"/>
              </a:lnSpc>
              <a:spcBef>
                <a:spcPts val="300"/>
              </a:spcBef>
              <a:spcAft>
                <a:spcPts val="0"/>
              </a:spcAft>
              <a:buClr>
                <a:schemeClr val="dk1"/>
              </a:buClr>
              <a:buSzPts val="1400"/>
              <a:buChar char="–"/>
              <a:defRPr/>
            </a:lvl4pPr>
            <a:lvl5pPr marL="2286000" lvl="4" indent="-317500" algn="l">
              <a:lnSpc>
                <a:spcPct val="100000"/>
              </a:lnSpc>
              <a:spcBef>
                <a:spcPts val="3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
        <p:nvSpPr>
          <p:cNvPr id="125" name="Google Shape;125;p24"/>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6" name="Google Shape;126;p24"/>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7" name="Google Shape;127;p24"/>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09600" y="205978"/>
            <a:ext cx="8001000" cy="365522"/>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FF0000"/>
              </a:buClr>
              <a:buSzPts val="2100"/>
              <a:buFont typeface="Verdana"/>
              <a:buNone/>
              <a:defRPr sz="2100" b="1" i="0" u="none" strike="noStrike" cap="none">
                <a:solidFill>
                  <a:srgbClr val="FF0000"/>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609600" y="857251"/>
            <a:ext cx="8001000" cy="3714748"/>
          </a:xfrm>
          <a:prstGeom prst="rect">
            <a:avLst/>
          </a:prstGeom>
          <a:noFill/>
          <a:ln>
            <a:noFill/>
          </a:ln>
        </p:spPr>
        <p:txBody>
          <a:bodyPr spcFirstLastPara="1" wrap="square" lIns="68575" tIns="34275" rIns="68575" bIns="34275" anchor="t" anchorCtr="0">
            <a:normAutofit/>
          </a:bodyPr>
          <a:lstStyle>
            <a:lvl1pPr marL="457200" marR="0" lvl="0"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1pPr>
            <a:lvl2pPr marL="914400" marR="0" lvl="1"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2pPr>
            <a:lvl3pPr marL="1371600" marR="0" lvl="2" indent="-317500" algn="l" rtl="0">
              <a:lnSpc>
                <a:spcPct val="100000"/>
              </a:lnSpc>
              <a:spcBef>
                <a:spcPts val="300"/>
              </a:spcBef>
              <a:spcAft>
                <a:spcPts val="0"/>
              </a:spcAft>
              <a:buClr>
                <a:schemeClr val="dk1"/>
              </a:buClr>
              <a:buSzPts val="1400"/>
              <a:buFont typeface="Arial"/>
              <a:buChar char="•"/>
              <a:defRPr sz="1400" b="0" i="0" u="none" strike="noStrike" cap="none">
                <a:solidFill>
                  <a:schemeClr val="dk1"/>
                </a:solidFill>
                <a:latin typeface="Verdana"/>
                <a:ea typeface="Verdana"/>
                <a:cs typeface="Verdana"/>
                <a:sym typeface="Verdana"/>
              </a:defRPr>
            </a:lvl3pPr>
            <a:lvl4pPr marL="1828800" marR="0" lvl="3" indent="-304800" algn="l" rtl="0">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4pPr>
            <a:lvl5pPr marL="2286000" marR="0" lvl="4" indent="-304800" algn="l" rtl="0">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Bookman Old Style"/>
                <a:ea typeface="Bookman Old Style"/>
                <a:cs typeface="Bookman Old Style"/>
                <a:sym typeface="Bookman Old Style"/>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Bookman Old Style"/>
                <a:ea typeface="Bookman Old Style"/>
                <a:cs typeface="Bookman Old Style"/>
                <a:sym typeface="Bookman Old Style"/>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Bookman Old Style"/>
                <a:ea typeface="Bookman Old Style"/>
                <a:cs typeface="Bookman Old Style"/>
                <a:sym typeface="Bookman Old Style"/>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53" name="Google Shape;53;p13"/>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Bookman Old Style"/>
                <a:ea typeface="Bookman Old Style"/>
                <a:cs typeface="Bookman Old Style"/>
                <a:sym typeface="Bookman Old Style"/>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Bookman Old Style"/>
                <a:ea typeface="Bookman Old Style"/>
                <a:cs typeface="Bookman Old Style"/>
                <a:sym typeface="Bookman Old Style"/>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Bookman Old Style"/>
                <a:ea typeface="Bookman Old Style"/>
                <a:cs typeface="Bookman Old Style"/>
                <a:sym typeface="Bookman Old Style"/>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Bookman Old Style"/>
                <a:ea typeface="Bookman Old Style"/>
                <a:cs typeface="Bookman Old Style"/>
                <a:sym typeface="Bookman Old Style"/>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Bookman Old Style"/>
                <a:ea typeface="Bookman Old Style"/>
                <a:cs typeface="Bookman Old Style"/>
                <a:sym typeface="Bookman Old Style"/>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Bookman Old Style"/>
                <a:ea typeface="Bookman Old Style"/>
                <a:cs typeface="Bookman Old Style"/>
                <a:sym typeface="Bookman Old Style"/>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Bookman Old Style"/>
                <a:ea typeface="Bookman Old Style"/>
                <a:cs typeface="Bookman Old Style"/>
                <a:sym typeface="Bookman Old Style"/>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54" name="Google Shape;54;p13"/>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Bookman Old Style"/>
                <a:ea typeface="Bookman Old Style"/>
                <a:cs typeface="Bookman Old Style"/>
                <a:sym typeface="Bookman Old Style"/>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Bookman Old Style"/>
                <a:ea typeface="Bookman Old Style"/>
                <a:cs typeface="Bookman Old Style"/>
                <a:sym typeface="Bookman Old Style"/>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Bookman Old Style"/>
                <a:ea typeface="Bookman Old Style"/>
                <a:cs typeface="Bookman Old Style"/>
                <a:sym typeface="Bookman Old Style"/>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Bookman Old Style"/>
                <a:ea typeface="Bookman Old Style"/>
                <a:cs typeface="Bookman Old Style"/>
                <a:sym typeface="Bookman Old Style"/>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Bookman Old Style"/>
                <a:ea typeface="Bookman Old Style"/>
                <a:cs typeface="Bookman Old Style"/>
                <a:sym typeface="Bookman Old Style"/>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Bookman Old Style"/>
                <a:ea typeface="Bookman Old Style"/>
                <a:cs typeface="Bookman Old Style"/>
                <a:sym typeface="Bookman Old Style"/>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Bookman Old Style"/>
                <a:ea typeface="Bookman Old Style"/>
                <a:cs typeface="Bookman Old Style"/>
                <a:sym typeface="Bookman Old Style"/>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55" name="Google Shape;55;p13"/>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
              <a:t>‹#›</a:t>
            </a:fld>
            <a:endParaRPr/>
          </a:p>
        </p:txBody>
      </p:sp>
      <p:cxnSp>
        <p:nvCxnSpPr>
          <p:cNvPr id="56" name="Google Shape;56;p13"/>
          <p:cNvCxnSpPr/>
          <p:nvPr/>
        </p:nvCxnSpPr>
        <p:spPr>
          <a:xfrm>
            <a:off x="609600" y="685800"/>
            <a:ext cx="8001000" cy="0"/>
          </a:xfrm>
          <a:prstGeom prst="straightConnector1">
            <a:avLst/>
          </a:prstGeom>
          <a:noFill/>
          <a:ln w="57150" cap="flat" cmpd="thickThin">
            <a:solidFill>
              <a:schemeClr val="dk1"/>
            </a:solidFill>
            <a:prstDash val="solid"/>
            <a:round/>
            <a:headEnd type="none" w="sm" len="sm"/>
            <a:tailEnd type="none" w="sm" len="sm"/>
          </a:ln>
        </p:spPr>
      </p:cxnSp>
      <p:pic>
        <p:nvPicPr>
          <p:cNvPr id="57" name="Google Shape;57;p13"/>
          <p:cNvPicPr preferRelativeResize="0"/>
          <p:nvPr/>
        </p:nvPicPr>
        <p:blipFill rotWithShape="1">
          <a:blip r:embed="rId13">
            <a:alphaModFix/>
          </a:blip>
          <a:srcRect b="18045"/>
          <a:stretch/>
        </p:blipFill>
        <p:spPr>
          <a:xfrm>
            <a:off x="0" y="4493525"/>
            <a:ext cx="9144000" cy="6499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ctrTitle"/>
          </p:nvPr>
        </p:nvSpPr>
        <p:spPr>
          <a:xfrm>
            <a:off x="592852" y="801826"/>
            <a:ext cx="7772400" cy="1102519"/>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rgbClr val="17365D"/>
              </a:buClr>
              <a:buSzPts val="2100"/>
              <a:buFont typeface="Verdana"/>
              <a:buNone/>
            </a:pPr>
            <a:r>
              <a:rPr lang="en" dirty="0">
                <a:latin typeface="Verdana"/>
                <a:ea typeface="Verdana"/>
                <a:cs typeface="Verdana"/>
                <a:sym typeface="Verdana"/>
              </a:rPr>
              <a:t>PROJECT TITLE – </a:t>
            </a:r>
            <a:r>
              <a:rPr lang="en" dirty="0" smtClean="0">
                <a:latin typeface="Verdana"/>
                <a:ea typeface="Verdana"/>
                <a:cs typeface="Verdana"/>
                <a:sym typeface="Verdana"/>
              </a:rPr>
              <a:t>Corporate Social Resposibility   </a:t>
            </a:r>
            <a:br>
              <a:rPr lang="en" dirty="0" smtClean="0">
                <a:latin typeface="Verdana"/>
                <a:ea typeface="Verdana"/>
                <a:cs typeface="Verdana"/>
                <a:sym typeface="Verdana"/>
              </a:rPr>
            </a:br>
            <a:r>
              <a:rPr lang="en" dirty="0"/>
              <a:t> </a:t>
            </a:r>
            <a:r>
              <a:rPr lang="en" dirty="0" smtClean="0"/>
              <a:t>             </a:t>
            </a:r>
            <a:r>
              <a:rPr lang="en" dirty="0" smtClean="0">
                <a:latin typeface="Verdana"/>
                <a:ea typeface="Verdana"/>
                <a:cs typeface="Verdana"/>
                <a:sym typeface="Verdana"/>
              </a:rPr>
              <a:t>                Portal</a:t>
            </a:r>
            <a:endParaRPr dirty="0"/>
          </a:p>
        </p:txBody>
      </p:sp>
      <p:sp>
        <p:nvSpPr>
          <p:cNvPr id="135" name="Google Shape;135;p25"/>
          <p:cNvSpPr txBox="1"/>
          <p:nvPr/>
        </p:nvSpPr>
        <p:spPr>
          <a:xfrm>
            <a:off x="4841096" y="2455605"/>
            <a:ext cx="4135719" cy="1825114"/>
          </a:xfrm>
          <a:prstGeom prst="rect">
            <a:avLst/>
          </a:prstGeom>
          <a:noFill/>
          <a:ln>
            <a:noFill/>
          </a:ln>
        </p:spPr>
        <p:txBody>
          <a:bodyPr spcFirstLastPara="1" wrap="square" lIns="68575" tIns="34275" rIns="68575" bIns="34275" anchor="t" anchorCtr="0">
            <a:normAutofit/>
          </a:bodyPr>
          <a:lstStyle/>
          <a:p>
            <a:pPr marL="0" marR="0" lvl="0" indent="0" rtl="0">
              <a:lnSpc>
                <a:spcPct val="100000"/>
              </a:lnSpc>
              <a:spcBef>
                <a:spcPts val="0"/>
              </a:spcBef>
              <a:spcAft>
                <a:spcPts val="0"/>
              </a:spcAft>
              <a:buClr>
                <a:srgbClr val="17365D"/>
              </a:buClr>
              <a:buSzPts val="1500"/>
              <a:buFont typeface="Arial"/>
              <a:buNone/>
            </a:pPr>
            <a:r>
              <a:rPr lang="en" sz="1500" b="1" i="0" u="none" strike="noStrike" cap="none" dirty="0" smtClean="0">
                <a:solidFill>
                  <a:srgbClr val="17365D"/>
                </a:solidFill>
                <a:latin typeface="Verdana"/>
                <a:ea typeface="Verdana"/>
                <a:cs typeface="Verdana"/>
                <a:sym typeface="Verdana"/>
              </a:rPr>
              <a:t>Under the Supervision of</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300"/>
              </a:spcBef>
              <a:spcAft>
                <a:spcPts val="0"/>
              </a:spcAft>
              <a:buClr>
                <a:srgbClr val="17365D"/>
              </a:buClr>
              <a:buSzPts val="1300"/>
              <a:buFont typeface="Arial"/>
              <a:buNone/>
            </a:pPr>
            <a:r>
              <a:rPr lang="en" sz="1300" b="1" dirty="0" smtClean="0">
                <a:solidFill>
                  <a:srgbClr val="17365D"/>
                </a:solidFill>
                <a:latin typeface="Verdana"/>
                <a:ea typeface="Verdana"/>
                <a:cs typeface="Verdana"/>
                <a:sym typeface="Verdana"/>
              </a:rPr>
              <a:t>Dr.G Vennira Selvi</a:t>
            </a:r>
            <a:endParaRPr lang="en" sz="1300" b="1" dirty="0" smtClean="0">
              <a:solidFill>
                <a:srgbClr val="17365D"/>
              </a:solidFill>
              <a:latin typeface="Verdana"/>
              <a:ea typeface="Verdana"/>
              <a:cs typeface="Verdana"/>
              <a:sym typeface="Verdana"/>
            </a:endParaRPr>
          </a:p>
          <a:p>
            <a:pPr marL="0" marR="0" lvl="0" indent="0" algn="l" rtl="0">
              <a:lnSpc>
                <a:spcPct val="100000"/>
              </a:lnSpc>
              <a:spcBef>
                <a:spcPts val="300"/>
              </a:spcBef>
              <a:spcAft>
                <a:spcPts val="0"/>
              </a:spcAft>
              <a:buClr>
                <a:srgbClr val="17365D"/>
              </a:buClr>
              <a:buSzPts val="1300"/>
              <a:buFont typeface="Arial"/>
              <a:buNone/>
            </a:pPr>
            <a:r>
              <a:rPr lang="en" sz="1300" b="1" i="0" u="none" strike="noStrike" cap="none" dirty="0" smtClean="0">
                <a:solidFill>
                  <a:srgbClr val="17365D"/>
                </a:solidFill>
                <a:latin typeface="Verdana"/>
                <a:ea typeface="Verdana"/>
                <a:cs typeface="Verdana"/>
                <a:sym typeface="Verdana"/>
              </a:rPr>
              <a:t>Professor</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300"/>
              </a:spcBef>
              <a:spcAft>
                <a:spcPts val="0"/>
              </a:spcAft>
              <a:buClr>
                <a:srgbClr val="17365D"/>
              </a:buClr>
              <a:buSzPts val="1300"/>
              <a:buFont typeface="Arial"/>
              <a:buNone/>
            </a:pPr>
            <a:r>
              <a:rPr lang="en" sz="1300" b="1" i="0" u="none" strike="noStrike" cap="none" dirty="0">
                <a:solidFill>
                  <a:srgbClr val="17365D"/>
                </a:solidFill>
                <a:latin typeface="Verdana"/>
                <a:ea typeface="Verdana"/>
                <a:cs typeface="Verdana"/>
                <a:sym typeface="Verdana"/>
              </a:rPr>
              <a:t>School of Computer Science &amp; Engineering</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300"/>
              </a:spcBef>
              <a:spcAft>
                <a:spcPts val="0"/>
              </a:spcAft>
              <a:buClr>
                <a:srgbClr val="17365D"/>
              </a:buClr>
              <a:buSzPts val="1300"/>
              <a:buFont typeface="Arial"/>
              <a:buNone/>
            </a:pPr>
            <a:r>
              <a:rPr lang="en" sz="1300" b="1" i="0" u="none" strike="noStrike" cap="none" dirty="0">
                <a:solidFill>
                  <a:srgbClr val="17365D"/>
                </a:solidFill>
                <a:latin typeface="Verdana"/>
                <a:ea typeface="Verdana"/>
                <a:cs typeface="Verdana"/>
                <a:sym typeface="Verdana"/>
              </a:rPr>
              <a:t>Presidency University</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300"/>
              </a:spcBef>
              <a:spcAft>
                <a:spcPts val="0"/>
              </a:spcAft>
              <a:buClr>
                <a:srgbClr val="17365D"/>
              </a:buClr>
              <a:buSzPts val="1500"/>
              <a:buFont typeface="Arial"/>
              <a:buNone/>
            </a:pPr>
            <a:endParaRPr sz="1500" b="1" i="0" u="none" strike="noStrike" cap="none" dirty="0">
              <a:solidFill>
                <a:srgbClr val="17365D"/>
              </a:solidFill>
              <a:latin typeface="Verdana"/>
              <a:ea typeface="Verdana"/>
              <a:cs typeface="Verdana"/>
              <a:sym typeface="Verdana"/>
            </a:endParaRPr>
          </a:p>
        </p:txBody>
      </p:sp>
      <p:sp>
        <p:nvSpPr>
          <p:cNvPr id="136" name="Google Shape;136;p25"/>
          <p:cNvSpPr txBox="1"/>
          <p:nvPr/>
        </p:nvSpPr>
        <p:spPr>
          <a:xfrm>
            <a:off x="2990079" y="183267"/>
            <a:ext cx="2977800" cy="414000"/>
          </a:xfrm>
          <a:prstGeom prst="rect">
            <a:avLst/>
          </a:prstGeom>
          <a:noFill/>
          <a:ln>
            <a:noFill/>
          </a:ln>
        </p:spPr>
        <p:txBody>
          <a:bodyPr spcFirstLastPara="1" wrap="square" lIns="68575" tIns="34275" rIns="68575" bIns="34275" anchor="t" anchorCtr="0">
            <a:normAutofit fontScale="85000" lnSpcReduction="20000"/>
          </a:bodyPr>
          <a:lstStyle/>
          <a:p>
            <a:pPr marL="0" marR="0" lvl="0" indent="0" algn="ctr" rtl="0">
              <a:lnSpc>
                <a:spcPct val="100000"/>
              </a:lnSpc>
              <a:spcBef>
                <a:spcPts val="0"/>
              </a:spcBef>
              <a:spcAft>
                <a:spcPts val="0"/>
              </a:spcAft>
              <a:buClr>
                <a:srgbClr val="17365D"/>
              </a:buClr>
              <a:buSzPct val="100000"/>
              <a:buFont typeface="Arial"/>
              <a:buNone/>
            </a:pPr>
            <a:r>
              <a:rPr lang="en" sz="1500" b="1" i="0" u="none" strike="noStrike" cap="none">
                <a:solidFill>
                  <a:srgbClr val="17365D"/>
                </a:solidFill>
                <a:latin typeface="Verdana"/>
                <a:ea typeface="Verdana"/>
                <a:cs typeface="Verdana"/>
                <a:sym typeface="Verdana"/>
              </a:rPr>
              <a:t>PIP104 University Project-II</a:t>
            </a: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200"/>
              </a:spcBef>
              <a:spcAft>
                <a:spcPts val="0"/>
              </a:spcAft>
              <a:buClr>
                <a:srgbClr val="17365D"/>
              </a:buClr>
              <a:buSzPct val="100000"/>
              <a:buFont typeface="Arial"/>
              <a:buNone/>
            </a:pPr>
            <a:r>
              <a:rPr lang="en" sz="1500" b="1">
                <a:solidFill>
                  <a:srgbClr val="17365D"/>
                </a:solidFill>
                <a:latin typeface="Verdana"/>
                <a:ea typeface="Verdana"/>
                <a:cs typeface="Verdana"/>
                <a:sym typeface="Verdana"/>
              </a:rPr>
              <a:t>Final </a:t>
            </a:r>
            <a:r>
              <a:rPr lang="en" sz="1500" b="1" i="0" u="none" strike="noStrike" cap="none">
                <a:solidFill>
                  <a:srgbClr val="17365D"/>
                </a:solidFill>
                <a:latin typeface="Verdana"/>
                <a:ea typeface="Verdana"/>
                <a:cs typeface="Verdana"/>
                <a:sym typeface="Verdana"/>
              </a:rPr>
              <a:t>Review</a:t>
            </a:r>
            <a:endParaRPr sz="1100" b="0" i="0" u="none" strike="noStrike" cap="none">
              <a:solidFill>
                <a:srgbClr val="000000"/>
              </a:solidFill>
              <a:latin typeface="Arial"/>
              <a:ea typeface="Arial"/>
              <a:cs typeface="Arial"/>
              <a:sym typeface="Arial"/>
            </a:endParaRPr>
          </a:p>
        </p:txBody>
      </p:sp>
      <p:graphicFrame>
        <p:nvGraphicFramePr>
          <p:cNvPr id="6" name="Table 5"/>
          <p:cNvGraphicFramePr>
            <a:graphicFrameLocks noGrp="1"/>
          </p:cNvGraphicFramePr>
          <p:nvPr>
            <p:extLst>
              <p:ext uri="{D42A27DB-BD31-4B8C-83A1-F6EECF244321}">
                <p14:modId xmlns:p14="http://schemas.microsoft.com/office/powerpoint/2010/main" val="2636447068"/>
              </p:ext>
            </p:extLst>
          </p:nvPr>
        </p:nvGraphicFramePr>
        <p:xfrm>
          <a:off x="490110" y="2455605"/>
          <a:ext cx="4024045" cy="1417320"/>
        </p:xfrm>
        <a:graphic>
          <a:graphicData uri="http://schemas.openxmlformats.org/drawingml/2006/table">
            <a:tbl>
              <a:tblPr firstRow="1" bandRow="1">
                <a:tableStyleId>{3C2FFA5D-87B4-456A-9821-1D502468CF0F}</a:tableStyleId>
              </a:tblPr>
              <a:tblGrid>
                <a:gridCol w="2020585"/>
                <a:gridCol w="2003460"/>
              </a:tblGrid>
              <a:tr h="274059">
                <a:tc>
                  <a:txBody>
                    <a:bodyPr/>
                    <a:lstStyle/>
                    <a:p>
                      <a:r>
                        <a:rPr lang="en-IN" dirty="0" smtClean="0">
                          <a:latin typeface="Bookman Old Style" panose="02050604050505020204" pitchFamily="18" charset="0"/>
                        </a:rPr>
                        <a:t>ROLL NUMBER</a:t>
                      </a:r>
                      <a:endParaRPr lang="en-IN" dirty="0">
                        <a:latin typeface="Bookman Old Style" panose="02050604050505020204" pitchFamily="18" charset="0"/>
                      </a:endParaRPr>
                    </a:p>
                  </a:txBody>
                  <a:tcPr/>
                </a:tc>
                <a:tc>
                  <a:txBody>
                    <a:bodyPr/>
                    <a:lstStyle/>
                    <a:p>
                      <a:r>
                        <a:rPr lang="en-IN" dirty="0" smtClean="0">
                          <a:latin typeface="Bookman Old Style" panose="02050604050505020204" pitchFamily="18" charset="0"/>
                        </a:rPr>
                        <a:t>STUDENT NAME</a:t>
                      </a:r>
                      <a:endParaRPr lang="en-IN" dirty="0">
                        <a:latin typeface="Bookman Old Style" panose="02050604050505020204" pitchFamily="18" charset="0"/>
                      </a:endParaRPr>
                    </a:p>
                  </a:txBody>
                  <a:tcPr/>
                </a:tc>
              </a:tr>
              <a:tr h="370840">
                <a:tc>
                  <a:txBody>
                    <a:bodyPr/>
                    <a:lstStyle/>
                    <a:p>
                      <a:r>
                        <a:rPr lang="en-IN" dirty="0" smtClean="0"/>
                        <a:t>20201CCS0065</a:t>
                      </a:r>
                      <a:endParaRPr lang="en-IN" dirty="0"/>
                    </a:p>
                  </a:txBody>
                  <a:tcPr/>
                </a:tc>
                <a:tc>
                  <a:txBody>
                    <a:bodyPr/>
                    <a:lstStyle/>
                    <a:p>
                      <a:r>
                        <a:rPr lang="en-IN" dirty="0" err="1" smtClean="0"/>
                        <a:t>Bhuvana</a:t>
                      </a:r>
                      <a:r>
                        <a:rPr lang="en-IN" baseline="0" dirty="0" smtClean="0"/>
                        <a:t> V </a:t>
                      </a:r>
                      <a:endParaRPr lang="en-IN" dirty="0"/>
                    </a:p>
                  </a:txBody>
                  <a:tcPr/>
                </a:tc>
              </a:tr>
              <a:tr h="370840">
                <a:tc>
                  <a:txBody>
                    <a:bodyPr/>
                    <a:lstStyle/>
                    <a:p>
                      <a:r>
                        <a:rPr lang="en-IN" dirty="0" smtClean="0"/>
                        <a:t>20201CCS0061</a:t>
                      </a:r>
                    </a:p>
                  </a:txBody>
                  <a:tcPr/>
                </a:tc>
                <a:tc>
                  <a:txBody>
                    <a:bodyPr/>
                    <a:lstStyle/>
                    <a:p>
                      <a:r>
                        <a:rPr lang="en-IN" dirty="0" err="1" smtClean="0"/>
                        <a:t>Rohith</a:t>
                      </a:r>
                      <a:r>
                        <a:rPr lang="en-IN" baseline="0" dirty="0" smtClean="0"/>
                        <a:t> M </a:t>
                      </a:r>
                      <a:endParaRPr lang="en-IN" dirty="0"/>
                    </a:p>
                  </a:txBody>
                  <a:tcPr/>
                </a:tc>
              </a:tr>
              <a:tr h="370840">
                <a:tc>
                  <a:txBody>
                    <a:bodyPr/>
                    <a:lstStyle/>
                    <a:p>
                      <a:r>
                        <a:rPr lang="en-IN" dirty="0" smtClean="0"/>
                        <a:t>20201CCS0139</a:t>
                      </a:r>
                      <a:endParaRPr lang="en-IN" dirty="0"/>
                    </a:p>
                  </a:txBody>
                  <a:tcPr/>
                </a:tc>
                <a:tc>
                  <a:txBody>
                    <a:bodyPr/>
                    <a:lstStyle/>
                    <a:p>
                      <a:r>
                        <a:rPr lang="en-IN" dirty="0" err="1" smtClean="0"/>
                        <a:t>Saba</a:t>
                      </a:r>
                      <a:r>
                        <a:rPr lang="en-IN" baseline="0" dirty="0" smtClean="0"/>
                        <a:t> M</a:t>
                      </a:r>
                      <a:endParaRPr lang="en-IN" dirty="0"/>
                    </a:p>
                  </a:txBody>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7"/>
          <p:cNvSpPr txBox="1">
            <a:spLocks noGrp="1"/>
          </p:cNvSpPr>
          <p:nvPr>
            <p:ph type="title"/>
          </p:nvPr>
        </p:nvSpPr>
        <p:spPr>
          <a:xfrm>
            <a:off x="609600" y="205978"/>
            <a:ext cx="8001000" cy="3654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rgbClr val="17365D"/>
              </a:buClr>
              <a:buSzPts val="2100"/>
              <a:buFont typeface="Verdana"/>
              <a:buNone/>
            </a:pPr>
            <a:r>
              <a:rPr lang="en" dirty="0"/>
              <a:t>Result </a:t>
            </a:r>
            <a:r>
              <a:rPr lang="en" dirty="0" smtClean="0"/>
              <a:t>Snippet</a:t>
            </a:r>
            <a:endParaRP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6058" y="865189"/>
            <a:ext cx="5167902" cy="367495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8"/>
          <p:cNvSpPr txBox="1">
            <a:spLocks noGrp="1"/>
          </p:cNvSpPr>
          <p:nvPr>
            <p:ph type="title"/>
          </p:nvPr>
        </p:nvSpPr>
        <p:spPr>
          <a:xfrm>
            <a:off x="609600" y="205978"/>
            <a:ext cx="8001000" cy="365522"/>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rgbClr val="17365D"/>
              </a:buClr>
              <a:buSzPts val="2100"/>
              <a:buFont typeface="Verdana"/>
              <a:buNone/>
            </a:pPr>
            <a:r>
              <a:rPr lang="en"/>
              <a:t>Conclusion</a:t>
            </a:r>
            <a:endParaRPr/>
          </a:p>
        </p:txBody>
      </p:sp>
      <p:sp>
        <p:nvSpPr>
          <p:cNvPr id="262" name="Google Shape;262;p38"/>
          <p:cNvSpPr txBox="1">
            <a:spLocks noGrp="1"/>
          </p:cNvSpPr>
          <p:nvPr>
            <p:ph type="body" idx="1"/>
          </p:nvPr>
        </p:nvSpPr>
        <p:spPr>
          <a:xfrm>
            <a:off x="609600" y="732628"/>
            <a:ext cx="8001000" cy="3714900"/>
          </a:xfrm>
          <a:prstGeom prst="rect">
            <a:avLst/>
          </a:prstGeom>
          <a:noFill/>
          <a:ln>
            <a:noFill/>
          </a:ln>
        </p:spPr>
        <p:txBody>
          <a:bodyPr spcFirstLastPara="1" wrap="square" lIns="68575" tIns="34275" rIns="68575" bIns="34275" anchor="t" anchorCtr="0">
            <a:noAutofit/>
          </a:bodyPr>
          <a:lstStyle/>
          <a:p>
            <a:r>
              <a:rPr lang="en-IN" dirty="0"/>
              <a:t>In this plan to create the Common CSR Portal, we emphasize efficiency and </a:t>
            </a:r>
            <a:r>
              <a:rPr lang="en-IN" dirty="0" smtClean="0"/>
              <a:t>user - </a:t>
            </a:r>
            <a:r>
              <a:rPr lang="en-IN" dirty="0" err="1" smtClean="0"/>
              <a:t>centered</a:t>
            </a:r>
            <a:r>
              <a:rPr lang="en-IN" dirty="0" smtClean="0"/>
              <a:t> </a:t>
            </a:r>
            <a:r>
              <a:rPr lang="en-IN" dirty="0"/>
              <a:t>design for a streamlined development process. We are committed to building a platform that fosters collaboration, efficient resource allocation, knowledge sharing, and user-friendly experiences.</a:t>
            </a:r>
            <a:endParaRPr lang="en-IN" dirty="0"/>
          </a:p>
          <a:p>
            <a:r>
              <a:rPr lang="en-IN" dirty="0" smtClean="0"/>
              <a:t>Users </a:t>
            </a:r>
            <a:r>
              <a:rPr lang="en-IN" dirty="0"/>
              <a:t>actively participating in CSR initiatives through the app demonstrate its effectiveness in mobilizing corporate social responsibility efforts. The app serves as a conduit for </a:t>
            </a:r>
            <a:r>
              <a:rPr lang="en-IN" dirty="0" err="1"/>
              <a:t>channeling</a:t>
            </a:r>
            <a:r>
              <a:rPr lang="en-IN" dirty="0"/>
              <a:t> collective energy towards meaningful societal impact, showcasing the power of technology to unite businesses, employees, and communities in a shared commitment to social responsibility.</a:t>
            </a:r>
            <a:endParaRPr lang="en-IN" dirty="0"/>
          </a:p>
          <a:p>
            <a:pPr marL="114300" indent="0">
              <a:buNone/>
            </a:pPr>
            <a:r>
              <a:rPr lang="en-IN" dirty="0"/>
              <a:t/>
            </a:r>
            <a:br>
              <a:rPr lang="en-IN" dirty="0"/>
            </a:br>
            <a:endParaRPr dirty="0">
              <a:solidFill>
                <a:srgbClr val="37415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9"/>
          <p:cNvSpPr txBox="1">
            <a:spLocks noGrp="1"/>
          </p:cNvSpPr>
          <p:nvPr>
            <p:ph type="title"/>
          </p:nvPr>
        </p:nvSpPr>
        <p:spPr>
          <a:xfrm>
            <a:off x="609600" y="205978"/>
            <a:ext cx="8001000" cy="3654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SzPts val="2100"/>
              <a:buNone/>
            </a:pPr>
            <a:r>
              <a:rPr lang="en"/>
              <a:t>Future Scopes</a:t>
            </a:r>
            <a:endParaRPr/>
          </a:p>
        </p:txBody>
      </p:sp>
      <p:pic>
        <p:nvPicPr>
          <p:cNvPr id="270" name="Google Shape;270;p39"/>
          <p:cNvPicPr preferRelativeResize="0"/>
          <p:nvPr/>
        </p:nvPicPr>
        <p:blipFill>
          <a:blip r:embed="rId3">
            <a:alphaModFix/>
          </a:blip>
          <a:stretch>
            <a:fillRect/>
          </a:stretch>
        </p:blipFill>
        <p:spPr>
          <a:xfrm>
            <a:off x="5699925" y="813975"/>
            <a:ext cx="3291675" cy="3989825"/>
          </a:xfrm>
          <a:prstGeom prst="rect">
            <a:avLst/>
          </a:prstGeom>
          <a:noFill/>
          <a:ln>
            <a:noFill/>
          </a:ln>
        </p:spPr>
      </p:pic>
      <p:sp>
        <p:nvSpPr>
          <p:cNvPr id="7" name="Google Shape;262;p38"/>
          <p:cNvSpPr txBox="1">
            <a:spLocks noGrp="1"/>
          </p:cNvSpPr>
          <p:nvPr>
            <p:ph type="body" idx="1"/>
          </p:nvPr>
        </p:nvSpPr>
        <p:spPr>
          <a:xfrm>
            <a:off x="609600" y="732628"/>
            <a:ext cx="8001000" cy="3714900"/>
          </a:xfrm>
          <a:prstGeom prst="rect">
            <a:avLst/>
          </a:prstGeom>
          <a:noFill/>
          <a:ln>
            <a:noFill/>
          </a:ln>
        </p:spPr>
        <p:txBody>
          <a:bodyPr spcFirstLastPara="1" wrap="square" lIns="68575" tIns="34275" rIns="68575" bIns="34275" anchor="t" anchorCtr="0">
            <a:noAutofit/>
          </a:bodyPr>
          <a:lstStyle/>
          <a:p>
            <a:pPr marL="342900" lvl="0">
              <a:spcBef>
                <a:spcPts val="1500"/>
              </a:spcBef>
              <a:buFont typeface="+mj-lt"/>
              <a:buAutoNum type="arabicPeriod"/>
            </a:pPr>
            <a:r>
              <a:rPr lang="en-US" b="1" dirty="0"/>
              <a:t>Advanced Collaboration </a:t>
            </a:r>
            <a:r>
              <a:rPr lang="en-US" b="1" dirty="0" smtClean="0"/>
              <a:t>Features</a:t>
            </a:r>
          </a:p>
          <a:p>
            <a:pPr marL="342900" lvl="0">
              <a:spcBef>
                <a:spcPts val="1500"/>
              </a:spcBef>
              <a:buFont typeface="+mj-lt"/>
              <a:buAutoNum type="arabicPeriod"/>
            </a:pPr>
            <a:r>
              <a:rPr lang="en-US" b="1" dirty="0"/>
              <a:t>Real-Time Impact </a:t>
            </a:r>
            <a:r>
              <a:rPr lang="en-US" b="1" dirty="0" smtClean="0"/>
              <a:t>Tracking</a:t>
            </a:r>
          </a:p>
          <a:p>
            <a:pPr marL="342900">
              <a:spcBef>
                <a:spcPts val="1500"/>
              </a:spcBef>
              <a:buFont typeface="+mj-lt"/>
              <a:buAutoNum type="arabicPeriod"/>
            </a:pPr>
            <a:r>
              <a:rPr lang="en-US" b="1" dirty="0"/>
              <a:t>Technology </a:t>
            </a:r>
            <a:r>
              <a:rPr lang="en-US" b="1" dirty="0" smtClean="0"/>
              <a:t>Integration</a:t>
            </a:r>
          </a:p>
          <a:p>
            <a:pPr marL="342900">
              <a:spcBef>
                <a:spcPts val="1500"/>
              </a:spcBef>
              <a:buFont typeface="+mj-lt"/>
              <a:buAutoNum type="arabicPeriod"/>
            </a:pPr>
            <a:r>
              <a:rPr lang="en-US" b="1" dirty="0"/>
              <a:t>User-Friendly </a:t>
            </a:r>
            <a:r>
              <a:rPr lang="en-US" b="1" dirty="0" smtClean="0"/>
              <a:t>Interface</a:t>
            </a:r>
          </a:p>
          <a:p>
            <a:pPr marL="342900">
              <a:spcBef>
                <a:spcPts val="1500"/>
              </a:spcBef>
              <a:buFont typeface="+mj-lt"/>
              <a:buAutoNum type="arabicPeriod"/>
            </a:pPr>
            <a:r>
              <a:rPr lang="en-US" b="1" dirty="0" smtClean="0"/>
              <a:t>Global </a:t>
            </a:r>
            <a:r>
              <a:rPr lang="en-US" b="1" dirty="0"/>
              <a:t>Reach</a:t>
            </a:r>
            <a:endParaRPr lang="en-US" b="1" dirty="0" smtClean="0"/>
          </a:p>
          <a:p>
            <a:pPr marL="342900">
              <a:spcBef>
                <a:spcPts val="1500"/>
              </a:spcBef>
              <a:buFont typeface="+mj-lt"/>
              <a:buAutoNum type="arabicPeriod"/>
            </a:pPr>
            <a:endParaRPr lang="en-IN" dirty="0">
              <a:solidFill>
                <a:srgbClr val="37415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0"/>
          <p:cNvSpPr txBox="1">
            <a:spLocks noGrp="1"/>
          </p:cNvSpPr>
          <p:nvPr>
            <p:ph type="title"/>
          </p:nvPr>
        </p:nvSpPr>
        <p:spPr>
          <a:xfrm>
            <a:off x="609600" y="205978"/>
            <a:ext cx="8001000" cy="365522"/>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rgbClr val="17365D"/>
              </a:buClr>
              <a:buSzPts val="2100"/>
              <a:buFont typeface="Verdana"/>
              <a:buNone/>
            </a:pPr>
            <a:r>
              <a:rPr lang="en"/>
              <a:t>References</a:t>
            </a:r>
            <a:endParaRPr/>
          </a:p>
        </p:txBody>
      </p:sp>
      <p:sp>
        <p:nvSpPr>
          <p:cNvPr id="277" name="Google Shape;277;p40"/>
          <p:cNvSpPr txBox="1">
            <a:spLocks noGrp="1"/>
          </p:cNvSpPr>
          <p:nvPr>
            <p:ph type="body" idx="1"/>
          </p:nvPr>
        </p:nvSpPr>
        <p:spPr>
          <a:xfrm>
            <a:off x="609600" y="697424"/>
            <a:ext cx="4911900" cy="3712200"/>
          </a:xfrm>
          <a:prstGeom prst="rect">
            <a:avLst/>
          </a:prstGeom>
          <a:noFill/>
          <a:ln>
            <a:noFill/>
          </a:ln>
        </p:spPr>
        <p:txBody>
          <a:bodyPr spcFirstLastPara="1" wrap="square" lIns="68575" tIns="34275" rIns="68575" bIns="34275" anchor="t" anchorCtr="0">
            <a:noAutofit/>
          </a:bodyPr>
          <a:lstStyle/>
          <a:p>
            <a:endParaRPr lang="en-IN" sz="1100" dirty="0" smtClean="0"/>
          </a:p>
          <a:p>
            <a:r>
              <a:rPr lang="en-IN" sz="1100" dirty="0" smtClean="0"/>
              <a:t>George </a:t>
            </a:r>
            <a:r>
              <a:rPr lang="en-IN" sz="1100" dirty="0" err="1"/>
              <a:t>Serafeim</a:t>
            </a:r>
            <a:r>
              <a:rPr lang="en-IN" sz="1100" dirty="0"/>
              <a:t>, </a:t>
            </a:r>
            <a:r>
              <a:rPr lang="en-IN" sz="1100" dirty="0" err="1"/>
              <a:t>Beiting</a:t>
            </a:r>
            <a:r>
              <a:rPr lang="en-IN" sz="1100" dirty="0"/>
              <a:t> Cheng, </a:t>
            </a:r>
            <a:r>
              <a:rPr lang="en-IN" sz="1100" dirty="0" err="1"/>
              <a:t>Ioannis</a:t>
            </a:r>
            <a:r>
              <a:rPr lang="en-IN" sz="1100" dirty="0"/>
              <a:t> </a:t>
            </a:r>
            <a:r>
              <a:rPr lang="en-IN" sz="1100" dirty="0" err="1"/>
              <a:t>Ioannou</a:t>
            </a:r>
            <a:r>
              <a:rPr lang="en-IN" sz="1100" dirty="0"/>
              <a:t>":Corporate Social Responsibility and Access to Finance, Published in: Strategic Management Journal, 2021.This article discusses the relationship between corporate social responsibility (CSR) practices and access to finance </a:t>
            </a:r>
            <a:r>
              <a:rPr lang="en-IN" sz="1100" dirty="0" smtClean="0"/>
              <a:t>\</a:t>
            </a:r>
          </a:p>
          <a:p>
            <a:pPr marL="114300" indent="0">
              <a:buNone/>
            </a:pPr>
            <a:endParaRPr lang="en-IN" sz="1100" dirty="0"/>
          </a:p>
          <a:p>
            <a:r>
              <a:rPr lang="en-IN" sz="1100" dirty="0" smtClean="0"/>
              <a:t>Carroll's </a:t>
            </a:r>
            <a:r>
              <a:rPr lang="en-IN" sz="1100" dirty="0"/>
              <a:t>Pyramid of CSR  </a:t>
            </a:r>
            <a:r>
              <a:rPr lang="en-IN" sz="1100" dirty="0" smtClean="0"/>
              <a:t>1999</a:t>
            </a:r>
          </a:p>
          <a:p>
            <a:pPr marL="114300" indent="0">
              <a:buNone/>
            </a:pPr>
            <a:endParaRPr lang="en-IN" sz="1100" dirty="0"/>
          </a:p>
          <a:p>
            <a:r>
              <a:rPr lang="en-IN" sz="1100" dirty="0" err="1" smtClean="0"/>
              <a:t>Matten</a:t>
            </a:r>
            <a:r>
              <a:rPr lang="en-IN" sz="1100" dirty="0"/>
              <a:t>, D. and Moon, J. (2008) “Implicit” and “Explicit” CSR: A Conceptual Framework for a Comparative Understanding of Corporate Social </a:t>
            </a:r>
            <a:r>
              <a:rPr lang="en-IN" sz="1100" dirty="0" smtClean="0"/>
              <a:t>Responsibility</a:t>
            </a:r>
          </a:p>
          <a:p>
            <a:pPr marL="114300" indent="0">
              <a:buNone/>
            </a:pPr>
            <a:endParaRPr lang="en-IN" sz="1100" dirty="0"/>
          </a:p>
          <a:p>
            <a:r>
              <a:rPr lang="en-IN" sz="1100" dirty="0" smtClean="0"/>
              <a:t>Austin </a:t>
            </a:r>
            <a:r>
              <a:rPr lang="en-IN" sz="1100" dirty="0"/>
              <a:t>J.E., Leonard H., </a:t>
            </a:r>
            <a:r>
              <a:rPr lang="en-IN" sz="1100" dirty="0" err="1"/>
              <a:t>Reficco</a:t>
            </a:r>
            <a:r>
              <a:rPr lang="en-IN" sz="1100" dirty="0"/>
              <a:t> E., &amp; Wei–</a:t>
            </a:r>
            <a:r>
              <a:rPr lang="en-IN" sz="1100" dirty="0" err="1"/>
              <a:t>Skillern</a:t>
            </a:r>
            <a:r>
              <a:rPr lang="en-IN" sz="1100" dirty="0"/>
              <a:t> J. (2004). Corporate social entrepreneurship: A new vision of CSR. Harvard Business School Working Paper No.</a:t>
            </a:r>
            <a:endParaRPr lang="en-IN" sz="1100" dirty="0"/>
          </a:p>
          <a:p>
            <a:pPr marL="114300" indent="0">
              <a:buNone/>
            </a:pPr>
            <a:endParaRPr sz="1100" dirty="0">
              <a:latin typeface="Times New Roman"/>
              <a:ea typeface="Times New Roman"/>
              <a:cs typeface="Times New Roman"/>
              <a:sym typeface="Times New Roman"/>
            </a:endParaRPr>
          </a:p>
        </p:txBody>
      </p:sp>
      <p:pic>
        <p:nvPicPr>
          <p:cNvPr id="278" name="Google Shape;278;p40"/>
          <p:cNvPicPr preferRelativeResize="0"/>
          <p:nvPr/>
        </p:nvPicPr>
        <p:blipFill rotWithShape="1">
          <a:blip r:embed="rId3">
            <a:alphaModFix/>
          </a:blip>
          <a:srcRect b="12595"/>
          <a:stretch/>
        </p:blipFill>
        <p:spPr>
          <a:xfrm>
            <a:off x="5673900" y="900524"/>
            <a:ext cx="3317700" cy="3509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4" name="Google Shape;284;p41"/>
          <p:cNvPicPr preferRelativeResize="0"/>
          <p:nvPr/>
        </p:nvPicPr>
        <p:blipFill>
          <a:blip r:embed="rId3">
            <a:alphaModFix/>
          </a:blip>
          <a:stretch>
            <a:fillRect/>
          </a:stretch>
        </p:blipFill>
        <p:spPr>
          <a:xfrm>
            <a:off x="656950" y="813975"/>
            <a:ext cx="7992101" cy="3399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609600" y="205978"/>
            <a:ext cx="8001000" cy="365522"/>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rgbClr val="17365D"/>
              </a:buClr>
              <a:buSzPts val="2100"/>
              <a:buFont typeface="Verdana"/>
              <a:buNone/>
            </a:pPr>
            <a:r>
              <a:rPr lang="en"/>
              <a:t>Abstract</a:t>
            </a:r>
            <a:endParaRPr/>
          </a:p>
        </p:txBody>
      </p:sp>
      <p:sp>
        <p:nvSpPr>
          <p:cNvPr id="143" name="Google Shape;143;p26"/>
          <p:cNvSpPr txBox="1">
            <a:spLocks noGrp="1"/>
          </p:cNvSpPr>
          <p:nvPr>
            <p:ph type="body" idx="1"/>
          </p:nvPr>
        </p:nvSpPr>
        <p:spPr>
          <a:xfrm>
            <a:off x="571500" y="757675"/>
            <a:ext cx="8001000" cy="3951600"/>
          </a:xfrm>
          <a:prstGeom prst="rect">
            <a:avLst/>
          </a:prstGeom>
          <a:noFill/>
          <a:ln>
            <a:noFill/>
          </a:ln>
        </p:spPr>
        <p:txBody>
          <a:bodyPr spcFirstLastPara="1" wrap="square" lIns="68575" tIns="34275" rIns="68575" bIns="34275" anchor="t" anchorCtr="0">
            <a:normAutofit lnSpcReduction="10000"/>
          </a:bodyPr>
          <a:lstStyle/>
          <a:p>
            <a:pPr marL="114300" indent="0" algn="just">
              <a:buNone/>
            </a:pPr>
            <a:r>
              <a:rPr lang="en-IN" dirty="0" smtClean="0"/>
              <a:t>This journal delves </a:t>
            </a:r>
            <a:r>
              <a:rPr lang="en-IN" dirty="0"/>
              <a:t>into the realm of Corporate Social Responsibility (CSR) to unravel the common practices adopted by corporations across diverse </a:t>
            </a:r>
            <a:r>
              <a:rPr lang="en-IN" dirty="0"/>
              <a:t>I</a:t>
            </a:r>
            <a:r>
              <a:rPr lang="en-IN" dirty="0" smtClean="0"/>
              <a:t>ndustries. The </a:t>
            </a:r>
            <a:r>
              <a:rPr lang="en-IN" dirty="0"/>
              <a:t>study employs a comprehensive approach, drawing insights from a wide range of sources, including academic literature, case studies, and </a:t>
            </a:r>
            <a:r>
              <a:rPr lang="en-IN" dirty="0" smtClean="0"/>
              <a:t>real world </a:t>
            </a:r>
            <a:r>
              <a:rPr lang="en-IN" dirty="0"/>
              <a:t>examples. The primary objective is to identify the recurring patterns and strategies employed by companies when engaging in CSR initiatives</a:t>
            </a:r>
            <a:r>
              <a:rPr lang="en-IN" dirty="0" smtClean="0"/>
              <a:t>. The </a:t>
            </a:r>
            <a:r>
              <a:rPr lang="en-IN" dirty="0"/>
              <a:t>research investigates the motivations behind common CSR practices, exploring whether they stem from ethical considerations, regulatory pressures, or a strategic alignment with business goals. Additionally, the article scrutinizes the impact of these practices on corporate reputation, stakeholder relationships, and overall sustainability.</a:t>
            </a:r>
            <a:endParaRPr lang="en-IN" dirty="0"/>
          </a:p>
          <a:p>
            <a:pPr marL="114300" indent="0" algn="just">
              <a:buNone/>
            </a:pPr>
            <a:r>
              <a:rPr lang="en-IN" dirty="0"/>
              <a:t/>
            </a:r>
            <a:br>
              <a:rPr lang="en-IN" dirty="0"/>
            </a:br>
            <a:endParaRPr dirty="0">
              <a:solidFill>
                <a:srgbClr val="37415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609600" y="205978"/>
            <a:ext cx="8001000" cy="3654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rgbClr val="17365D"/>
              </a:buClr>
              <a:buSzPts val="2100"/>
              <a:buFont typeface="Verdana"/>
              <a:buNone/>
            </a:pPr>
            <a:r>
              <a:rPr lang="en"/>
              <a:t>Introduction</a:t>
            </a:r>
            <a:endParaRPr/>
          </a:p>
        </p:txBody>
      </p:sp>
      <p:sp>
        <p:nvSpPr>
          <p:cNvPr id="151" name="Google Shape;151;p27"/>
          <p:cNvSpPr txBox="1">
            <a:spLocks noGrp="1"/>
          </p:cNvSpPr>
          <p:nvPr>
            <p:ph type="body" idx="1"/>
          </p:nvPr>
        </p:nvSpPr>
        <p:spPr>
          <a:xfrm>
            <a:off x="395494" y="882018"/>
            <a:ext cx="6188185" cy="3850500"/>
          </a:xfrm>
          <a:prstGeom prst="rect">
            <a:avLst/>
          </a:prstGeom>
          <a:noFill/>
          <a:ln>
            <a:noFill/>
          </a:ln>
        </p:spPr>
        <p:txBody>
          <a:bodyPr spcFirstLastPara="1" wrap="square" lIns="68575" tIns="34275" rIns="68575" bIns="34275" anchor="t" anchorCtr="0">
            <a:noAutofit/>
          </a:bodyPr>
          <a:lstStyle/>
          <a:p>
            <a:pPr marL="114300" indent="0" algn="just" fontAlgn="base">
              <a:buNone/>
            </a:pPr>
            <a:r>
              <a:rPr lang="en-IN" sz="1600" dirty="0" smtClean="0"/>
              <a:t>Corporate </a:t>
            </a:r>
            <a:r>
              <a:rPr lang="en-IN" sz="1600" dirty="0"/>
              <a:t>Social Responsibility (CSR) is integral to modern organizations, but limitations in resources and budgets often hinder the potential for significant societal impact. Insufficient communication and collaboration among diverse CSR stakeholders restrict comprehensive societal benefits. The concept of a Common CSR Portal emerges as a solution, providing a centralized platform for corporate and individual entities to unite, collaborate, and pool resources for purposeful CSR initiatives. The Common CSR Portal aims to bridge gaps between organizations, optimizing coordination and resource allocation. Its primary objective </a:t>
            </a:r>
            <a:r>
              <a:rPr lang="en-IN" sz="1600" dirty="0" smtClean="0"/>
              <a:t>is</a:t>
            </a:r>
            <a:r>
              <a:rPr lang="en-IN" sz="1600" dirty="0"/>
              <a:t> to amplify the positive impact on society through  enhanced collaboration and efficiency in CSR   efforts.</a:t>
            </a:r>
            <a:endParaRPr lang="en-IN" sz="1600" dirty="0"/>
          </a:p>
          <a:p>
            <a:pPr marL="114300" indent="0" algn="just">
              <a:buNone/>
            </a:pPr>
            <a:r>
              <a:rPr lang="en-IN" sz="1600" dirty="0"/>
              <a:t/>
            </a:r>
            <a:br>
              <a:rPr lang="en-IN" sz="1600" dirty="0"/>
            </a:br>
            <a:endParaRPr sz="1600" dirty="0">
              <a:latin typeface="Times New Roman"/>
              <a:ea typeface="Times New Roman"/>
              <a:cs typeface="Times New Roman"/>
              <a:sym typeface="Times New Roman"/>
            </a:endParaRPr>
          </a:p>
        </p:txBody>
      </p:sp>
      <p:pic>
        <p:nvPicPr>
          <p:cNvPr id="152" name="Google Shape;152;p27"/>
          <p:cNvPicPr preferRelativeResize="0"/>
          <p:nvPr/>
        </p:nvPicPr>
        <p:blipFill>
          <a:blip r:embed="rId3">
            <a:alphaModFix/>
          </a:blip>
          <a:stretch>
            <a:fillRect/>
          </a:stretch>
        </p:blipFill>
        <p:spPr>
          <a:xfrm>
            <a:off x="6734754" y="1102426"/>
            <a:ext cx="2370771" cy="306405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609600" y="205978"/>
            <a:ext cx="8001000" cy="365522"/>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rgbClr val="17365D"/>
              </a:buClr>
              <a:buSzPts val="2100"/>
              <a:buFont typeface="Verdana"/>
              <a:buNone/>
            </a:pPr>
            <a:r>
              <a:rPr lang="en" dirty="0"/>
              <a:t>Literature Review</a:t>
            </a:r>
            <a:endParaRPr dirty="0"/>
          </a:p>
        </p:txBody>
      </p:sp>
      <p:sp>
        <p:nvSpPr>
          <p:cNvPr id="159" name="Google Shape;159;p28"/>
          <p:cNvSpPr txBox="1">
            <a:spLocks noGrp="1"/>
          </p:cNvSpPr>
          <p:nvPr>
            <p:ph type="body" idx="1"/>
          </p:nvPr>
        </p:nvSpPr>
        <p:spPr>
          <a:xfrm>
            <a:off x="609600" y="809752"/>
            <a:ext cx="8001000" cy="3714600"/>
          </a:xfrm>
          <a:prstGeom prst="rect">
            <a:avLst/>
          </a:prstGeom>
          <a:noFill/>
          <a:ln>
            <a:noFill/>
          </a:ln>
        </p:spPr>
        <p:txBody>
          <a:bodyPr spcFirstLastPara="1" wrap="square" lIns="68575" tIns="34275" rIns="68575" bIns="34275" anchor="t" anchorCtr="0">
            <a:noAutofit/>
          </a:bodyPr>
          <a:lstStyle/>
          <a:p>
            <a:pPr marL="114300" indent="0">
              <a:buNone/>
            </a:pPr>
            <a:r>
              <a:rPr lang="en-IN" sz="1600" b="1" dirty="0">
                <a:solidFill>
                  <a:schemeClr val="bg2">
                    <a:lumMod val="50000"/>
                  </a:schemeClr>
                </a:solidFill>
                <a:latin typeface="Times New Roman" panose="02020603050405020304" pitchFamily="18" charset="0"/>
                <a:cs typeface="Times New Roman" panose="02020603050405020304" pitchFamily="18" charset="0"/>
              </a:rPr>
              <a:t>Feature Extraction based Online Job </a:t>
            </a:r>
            <a:r>
              <a:rPr lang="en-IN" sz="1600" b="1" dirty="0" smtClean="0">
                <a:solidFill>
                  <a:schemeClr val="bg2">
                    <a:lumMod val="50000"/>
                  </a:schemeClr>
                </a:solidFill>
                <a:latin typeface="Times New Roman" panose="02020603050405020304" pitchFamily="18" charset="0"/>
                <a:cs typeface="Times New Roman" panose="02020603050405020304" pitchFamily="18" charset="0"/>
              </a:rPr>
              <a:t>Portal:</a:t>
            </a:r>
          </a:p>
          <a:p>
            <a:pPr marL="114300" indent="0">
              <a:buNone/>
            </a:pPr>
            <a:r>
              <a:rPr lang="en-GB" sz="1600" dirty="0">
                <a:latin typeface="Times New Roman" panose="02020603050405020304" pitchFamily="18" charset="0"/>
                <a:ea typeface="Times New Roman" panose="02020603050405020304" pitchFamily="18" charset="0"/>
                <a:cs typeface="Times New Roman" panose="02020603050405020304" pitchFamily="18" charset="0"/>
              </a:rPr>
              <a:t>Job search portals and secure log-ins, underscoring the increasing importance of </a:t>
            </a:r>
            <a:r>
              <a:rPr lang="en-GB" sz="1600" dirty="0" smtClean="0">
                <a:latin typeface="Times New Roman" panose="02020603050405020304" pitchFamily="18" charset="0"/>
                <a:ea typeface="Times New Roman" panose="02020603050405020304" pitchFamily="18" charset="0"/>
                <a:cs typeface="Times New Roman" panose="02020603050405020304" pitchFamily="18" charset="0"/>
              </a:rPr>
              <a:t>placements</a:t>
            </a:r>
          </a:p>
          <a:p>
            <a:pPr marL="114300" indent="0">
              <a:buNone/>
            </a:pPr>
            <a:r>
              <a:rPr lang="en-GB" sz="1600" dirty="0" smtClean="0">
                <a:latin typeface="Times New Roman" panose="02020603050405020304" pitchFamily="18" charset="0"/>
                <a:ea typeface="Times New Roman" panose="02020603050405020304" pitchFamily="18" charset="0"/>
                <a:cs typeface="Times New Roman" panose="02020603050405020304" pitchFamily="18" charset="0"/>
              </a:rPr>
              <a:t>for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both job seekers and </a:t>
            </a:r>
            <a:r>
              <a:rPr lang="en-GB" sz="1600" dirty="0" smtClean="0">
                <a:latin typeface="Times New Roman" panose="02020603050405020304" pitchFamily="18" charset="0"/>
                <a:ea typeface="Times New Roman" panose="02020603050405020304" pitchFamily="18" charset="0"/>
                <a:cs typeface="Times New Roman" panose="02020603050405020304" pitchFamily="18" charset="0"/>
              </a:rPr>
              <a:t>recruiters.</a:t>
            </a:r>
          </a:p>
          <a:p>
            <a:pPr marL="114300" indent="0">
              <a:buNone/>
            </a:pPr>
            <a:endParaRPr lang="en-IN" sz="16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114300" indent="0">
              <a:buNone/>
            </a:pPr>
            <a:r>
              <a:rPr lang="en-IN" sz="1600" b="1" dirty="0" smtClean="0">
                <a:solidFill>
                  <a:srgbClr val="374151"/>
                </a:solidFill>
                <a:latin typeface="Times New Roman" panose="02020603050405020304" pitchFamily="18" charset="0"/>
                <a:ea typeface="Times New Roman"/>
                <a:cs typeface="Times New Roman" panose="02020603050405020304" pitchFamily="18" charset="0"/>
                <a:sym typeface="Times New Roman"/>
              </a:rPr>
              <a:t>Mining </a:t>
            </a:r>
            <a:r>
              <a:rPr lang="en-IN" sz="1600" b="1" dirty="0">
                <a:solidFill>
                  <a:srgbClr val="374151"/>
                </a:solidFill>
                <a:latin typeface="Times New Roman" panose="02020603050405020304" pitchFamily="18" charset="0"/>
                <a:ea typeface="Times New Roman"/>
                <a:cs typeface="Times New Roman" panose="02020603050405020304" pitchFamily="18" charset="0"/>
                <a:sym typeface="Times New Roman"/>
              </a:rPr>
              <a:t>Transportation Issues from Patient Portal </a:t>
            </a:r>
            <a:r>
              <a:rPr lang="en-IN" sz="1600" b="1" dirty="0" smtClean="0">
                <a:solidFill>
                  <a:srgbClr val="374151"/>
                </a:solidFill>
                <a:latin typeface="Times New Roman" panose="02020603050405020304" pitchFamily="18" charset="0"/>
                <a:ea typeface="Times New Roman"/>
                <a:cs typeface="Times New Roman" panose="02020603050405020304" pitchFamily="18" charset="0"/>
                <a:sym typeface="Times New Roman"/>
              </a:rPr>
              <a:t>Messages:</a:t>
            </a:r>
          </a:p>
          <a:p>
            <a:pPr marL="87313" lvl="0" indent="0">
              <a:spcBef>
                <a:spcPts val="1500"/>
              </a:spcBef>
              <a:buSzPts val="2118"/>
              <a:buNone/>
            </a:pPr>
            <a:r>
              <a:rPr lang="en-GB" sz="1600" dirty="0" smtClean="0">
                <a:solidFill>
                  <a:srgbClr val="374151"/>
                </a:solidFill>
                <a:latin typeface="Times New Roman" panose="02020603050405020304" pitchFamily="18" charset="0"/>
                <a:ea typeface="Times New Roman"/>
                <a:cs typeface="Times New Roman" panose="02020603050405020304" pitchFamily="18" charset="0"/>
                <a:sym typeface="Times New Roman"/>
              </a:rPr>
              <a:t>Gathered </a:t>
            </a:r>
            <a:r>
              <a:rPr lang="en-GB" sz="1600" dirty="0">
                <a:solidFill>
                  <a:srgbClr val="374151"/>
                </a:solidFill>
                <a:latin typeface="Times New Roman" panose="02020603050405020304" pitchFamily="18" charset="0"/>
                <a:ea typeface="Times New Roman"/>
                <a:cs typeface="Times New Roman" panose="02020603050405020304" pitchFamily="18" charset="0"/>
                <a:sym typeface="Times New Roman"/>
              </a:rPr>
              <a:t>all patient portal messages from 2019 and choose those that had any mention of  </a:t>
            </a:r>
            <a:r>
              <a:rPr lang="en-GB" sz="1600" dirty="0" smtClean="0">
                <a:solidFill>
                  <a:srgbClr val="374151"/>
                </a:solidFill>
                <a:latin typeface="Times New Roman" panose="02020603050405020304" pitchFamily="18" charset="0"/>
                <a:ea typeface="Times New Roman"/>
                <a:cs typeface="Times New Roman" panose="02020603050405020304" pitchFamily="18" charset="0"/>
                <a:sym typeface="Times New Roman"/>
              </a:rPr>
              <a:t>                                                             transportation</a:t>
            </a:r>
            <a:r>
              <a:rPr lang="en-GB" sz="1600" dirty="0">
                <a:solidFill>
                  <a:srgbClr val="374151"/>
                </a:solidFill>
                <a:latin typeface="Times New Roman" panose="02020603050405020304" pitchFamily="18" charset="0"/>
                <a:ea typeface="Times New Roman"/>
                <a:cs typeface="Times New Roman" panose="02020603050405020304" pitchFamily="18" charset="0"/>
                <a:sym typeface="Times New Roman"/>
              </a:rPr>
              <a:t>. Out of the initial 59 million words, we ultimately obtained 177,658 words.</a:t>
            </a:r>
            <a:endParaRPr lang="en" sz="1600" dirty="0" smtClean="0">
              <a:solidFill>
                <a:srgbClr val="374151"/>
              </a:solidFill>
              <a:latin typeface="Times New Roman" panose="02020603050405020304" pitchFamily="18" charset="0"/>
              <a:ea typeface="Times New Roman"/>
              <a:cs typeface="Times New Roman" panose="02020603050405020304" pitchFamily="18" charset="0"/>
              <a:sym typeface="Times New Roman"/>
            </a:endParaRPr>
          </a:p>
          <a:p>
            <a:pPr marL="0" lvl="0" indent="0">
              <a:spcBef>
                <a:spcPts val="1500"/>
              </a:spcBef>
              <a:buSzPts val="2118"/>
              <a:buNone/>
            </a:pPr>
            <a:r>
              <a:rPr lang="en-IN" sz="1600" b="1" dirty="0" smtClean="0">
                <a:solidFill>
                  <a:srgbClr val="374151"/>
                </a:solidFill>
                <a:latin typeface="Times New Roman" panose="02020603050405020304" pitchFamily="18" charset="0"/>
                <a:ea typeface="Times New Roman"/>
                <a:cs typeface="Times New Roman" panose="02020603050405020304" pitchFamily="18" charset="0"/>
                <a:sym typeface="Times New Roman"/>
              </a:rPr>
              <a:t>  An </a:t>
            </a:r>
            <a:r>
              <a:rPr lang="en-IN" sz="1600" b="1" dirty="0">
                <a:solidFill>
                  <a:srgbClr val="374151"/>
                </a:solidFill>
                <a:latin typeface="Times New Roman" panose="02020603050405020304" pitchFamily="18" charset="0"/>
                <a:ea typeface="Times New Roman"/>
                <a:cs typeface="Times New Roman" panose="02020603050405020304" pitchFamily="18" charset="0"/>
                <a:sym typeface="Times New Roman"/>
              </a:rPr>
              <a:t>Interoperable Open Data Portal for Climate Analysis</a:t>
            </a:r>
            <a:r>
              <a:rPr lang="en-IN" sz="1600" b="1" dirty="0" smtClean="0">
                <a:solidFill>
                  <a:srgbClr val="374151"/>
                </a:solidFill>
                <a:latin typeface="Times New Roman" panose="02020603050405020304" pitchFamily="18" charset="0"/>
                <a:ea typeface="Times New Roman"/>
                <a:cs typeface="Times New Roman" panose="02020603050405020304" pitchFamily="18" charset="0"/>
                <a:sym typeface="Times New Roman"/>
              </a:rPr>
              <a:t>.:</a:t>
            </a:r>
          </a:p>
          <a:p>
            <a:pPr marL="87313" lvl="0" indent="0">
              <a:spcBef>
                <a:spcPts val="1500"/>
              </a:spcBef>
              <a:buSzPts val="2118"/>
              <a:buNone/>
            </a:pPr>
            <a:r>
              <a:rPr lang="en-GB" sz="1600" dirty="0">
                <a:solidFill>
                  <a:srgbClr val="374151"/>
                </a:solidFill>
                <a:latin typeface="Times New Roman" panose="02020603050405020304" pitchFamily="18" charset="0"/>
                <a:ea typeface="Times New Roman"/>
                <a:cs typeface="Times New Roman" panose="02020603050405020304" pitchFamily="18" charset="0"/>
                <a:sym typeface="Times New Roman"/>
              </a:rPr>
              <a:t>Climate data portal and CSR platform, enhancing semantic information access and corporate oversight.</a:t>
            </a:r>
            <a:endParaRPr sz="16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0"/>
          <p:cNvSpPr txBox="1">
            <a:spLocks noGrp="1"/>
          </p:cNvSpPr>
          <p:nvPr>
            <p:ph type="title"/>
          </p:nvPr>
        </p:nvSpPr>
        <p:spPr>
          <a:xfrm>
            <a:off x="609600" y="205978"/>
            <a:ext cx="8001000" cy="3654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rgbClr val="17365D"/>
              </a:buClr>
              <a:buSzPts val="2100"/>
              <a:buFont typeface="Verdana"/>
              <a:buNone/>
            </a:pPr>
            <a:r>
              <a:rPr lang="en"/>
              <a:t>Proposed Systems</a:t>
            </a:r>
            <a:endParaRPr/>
          </a:p>
        </p:txBody>
      </p:sp>
      <p:sp>
        <p:nvSpPr>
          <p:cNvPr id="179" name="Google Shape;179;p30"/>
          <p:cNvSpPr txBox="1"/>
          <p:nvPr/>
        </p:nvSpPr>
        <p:spPr>
          <a:xfrm>
            <a:off x="609600" y="647272"/>
            <a:ext cx="6904234" cy="3385512"/>
          </a:xfrm>
          <a:prstGeom prst="rect">
            <a:avLst/>
          </a:prstGeom>
          <a:noFill/>
          <a:ln>
            <a:noFill/>
          </a:ln>
        </p:spPr>
        <p:txBody>
          <a:bodyPr spcFirstLastPara="1" wrap="square" lIns="91425" tIns="91425" rIns="91425" bIns="91425" anchor="t" anchorCtr="0">
            <a:spAutoFit/>
          </a:bodyPr>
          <a:lstStyle/>
          <a:p>
            <a:pPr algn="just" fontAlgn="base"/>
            <a:r>
              <a:rPr lang="en-IN" sz="1600" b="1" dirty="0" smtClean="0"/>
              <a:t>Development</a:t>
            </a:r>
            <a:r>
              <a:rPr lang="en-IN" sz="1600" b="1" dirty="0"/>
              <a:t>: </a:t>
            </a:r>
            <a:r>
              <a:rPr lang="en-IN" sz="1600" dirty="0"/>
              <a:t>Create a user-friendly web platform for organizations and individuals to list their CSR projects, resources, and areas of expertise.</a:t>
            </a:r>
          </a:p>
          <a:p>
            <a:pPr algn="just" fontAlgn="base"/>
            <a:r>
              <a:rPr lang="en-IN" sz="1600" b="1" dirty="0" smtClean="0"/>
              <a:t>Resource </a:t>
            </a:r>
            <a:r>
              <a:rPr lang="en-IN" sz="1600" b="1" dirty="0"/>
              <a:t>Matching:</a:t>
            </a:r>
            <a:r>
              <a:rPr lang="en-IN" sz="1600" dirty="0"/>
              <a:t> Implement algorithms to connect organizations with </a:t>
            </a:r>
            <a:r>
              <a:rPr lang="en-IN" sz="1600" dirty="0" smtClean="0"/>
              <a:t>   compatible </a:t>
            </a:r>
            <a:r>
              <a:rPr lang="en-IN" sz="1600" dirty="0"/>
              <a:t>projects based on resources and expertise.</a:t>
            </a:r>
          </a:p>
          <a:p>
            <a:pPr algn="just" fontAlgn="base"/>
            <a:r>
              <a:rPr lang="en-IN" sz="1600" b="1" dirty="0" smtClean="0"/>
              <a:t>Knowledge </a:t>
            </a:r>
            <a:r>
              <a:rPr lang="en-IN" sz="1600" b="1" dirty="0"/>
              <a:t>Sharing:</a:t>
            </a:r>
            <a:r>
              <a:rPr lang="en-IN" sz="1600" dirty="0"/>
              <a:t> Enable stakeholders to share best practices and research findings. </a:t>
            </a:r>
          </a:p>
          <a:p>
            <a:pPr algn="just" fontAlgn="base"/>
            <a:r>
              <a:rPr lang="en-IN" sz="1600" b="1" dirty="0" smtClean="0"/>
              <a:t>Monitoring </a:t>
            </a:r>
            <a:r>
              <a:rPr lang="en-IN" sz="1600" b="1" dirty="0"/>
              <a:t>and Evaluation:</a:t>
            </a:r>
            <a:r>
              <a:rPr lang="en-IN" sz="1600" dirty="0"/>
              <a:t> Include tools for project monitoring and reporting </a:t>
            </a:r>
            <a:r>
              <a:rPr lang="en-IN" sz="1600" dirty="0" smtClean="0"/>
              <a:t>impact. </a:t>
            </a:r>
          </a:p>
          <a:p>
            <a:pPr algn="just" fontAlgn="base"/>
            <a:r>
              <a:rPr lang="en-IN" sz="1600" b="1" dirty="0" smtClean="0"/>
              <a:t>Awareness </a:t>
            </a:r>
            <a:r>
              <a:rPr lang="en-IN" sz="1600" b="1" dirty="0"/>
              <a:t>and Outreach:</a:t>
            </a:r>
            <a:r>
              <a:rPr lang="en-IN" sz="1600" dirty="0"/>
              <a:t> Promote the portal through marketing, webinars, and partnerships.</a:t>
            </a:r>
          </a:p>
          <a:p>
            <a:pPr algn="just" fontAlgn="base"/>
            <a:r>
              <a:rPr lang="en-IN" sz="1600" b="1" dirty="0"/>
              <a:t>Data Security:</a:t>
            </a:r>
            <a:r>
              <a:rPr lang="en-IN" sz="1600" dirty="0"/>
              <a:t> Ensure data security and privacy </a:t>
            </a:r>
            <a:r>
              <a:rPr lang="en-IN" sz="1600" dirty="0" smtClean="0"/>
              <a:t>compliance.</a:t>
            </a:r>
          </a:p>
          <a:p>
            <a:pPr algn="just" fontAlgn="base"/>
            <a:r>
              <a:rPr lang="en-IN" sz="1600" dirty="0" smtClean="0"/>
              <a:t>Impact </a:t>
            </a:r>
            <a:r>
              <a:rPr lang="en-IN" sz="1600" dirty="0"/>
              <a:t>Measurement: Evaluate the portal's effectiveness using key metrics.</a:t>
            </a:r>
            <a:endParaRPr lang="en-GB" sz="1600" dirty="0" smtClean="0">
              <a:solidFill>
                <a:schemeClr val="tx1">
                  <a:lumMod val="95000"/>
                  <a:lumOff val="5000"/>
                </a:schemeClr>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1"/>
          <p:cNvSpPr txBox="1">
            <a:spLocks noGrp="1"/>
          </p:cNvSpPr>
          <p:nvPr>
            <p:ph type="title"/>
          </p:nvPr>
        </p:nvSpPr>
        <p:spPr>
          <a:xfrm>
            <a:off x="609600" y="205978"/>
            <a:ext cx="8001000" cy="365522"/>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rgbClr val="17365D"/>
              </a:buClr>
              <a:buSzPts val="2100"/>
              <a:buFont typeface="Verdana"/>
              <a:buNone/>
            </a:pPr>
            <a:r>
              <a:rPr lang="en"/>
              <a:t>System and </a:t>
            </a:r>
            <a:r>
              <a:rPr lang="en" smtClean="0"/>
              <a:t>Hardware </a:t>
            </a:r>
            <a:r>
              <a:rPr lang="en"/>
              <a:t>Requirements</a:t>
            </a:r>
            <a:endParaRPr dirty="0"/>
          </a:p>
        </p:txBody>
      </p:sp>
      <p:sp>
        <p:nvSpPr>
          <p:cNvPr id="185" name="Google Shape;185;p31"/>
          <p:cNvSpPr txBox="1">
            <a:spLocks noGrp="1"/>
          </p:cNvSpPr>
          <p:nvPr>
            <p:ph type="body" idx="1"/>
          </p:nvPr>
        </p:nvSpPr>
        <p:spPr>
          <a:xfrm>
            <a:off x="684913" y="833540"/>
            <a:ext cx="3739763" cy="3714600"/>
          </a:xfrm>
          <a:prstGeom prst="rect">
            <a:avLst/>
          </a:prstGeom>
          <a:noFill/>
          <a:ln>
            <a:noFill/>
          </a:ln>
        </p:spPr>
        <p:txBody>
          <a:bodyPr spcFirstLastPara="1" wrap="square" lIns="68575" tIns="34275" rIns="68575" bIns="34275" anchor="t" anchorCtr="0">
            <a:normAutofit/>
          </a:bodyPr>
          <a:lstStyle/>
          <a:p>
            <a:pPr marL="0" indent="0">
              <a:lnSpc>
                <a:spcPct val="115000"/>
              </a:lnSpc>
              <a:spcBef>
                <a:spcPts val="0"/>
              </a:spcBef>
              <a:buNone/>
            </a:pPr>
            <a:r>
              <a:rPr lang="en-IN" sz="2400" b="1" dirty="0" smtClean="0">
                <a:solidFill>
                  <a:schemeClr val="bg2">
                    <a:lumMod val="75000"/>
                  </a:schemeClr>
                </a:solidFill>
                <a:latin typeface="Times New Roman" panose="02020603050405020304" pitchFamily="18" charset="0"/>
                <a:cs typeface="Times New Roman" panose="02020603050405020304" pitchFamily="18" charset="0"/>
              </a:rPr>
              <a:t>Modules</a:t>
            </a:r>
            <a:endParaRPr lang="en-IN" sz="2400" b="1" dirty="0">
              <a:solidFill>
                <a:schemeClr val="bg2">
                  <a:lumMod val="75000"/>
                </a:schemeClr>
              </a:solidFill>
              <a:latin typeface="Times New Roman" panose="02020603050405020304" pitchFamily="18" charset="0"/>
              <a:cs typeface="Times New Roman" panose="02020603050405020304" pitchFamily="18" charset="0"/>
            </a:endParaRPr>
          </a:p>
          <a:p>
            <a:pPr marL="114300" indent="0">
              <a:buNone/>
            </a:pPr>
            <a:r>
              <a:rPr lang="en-IN" dirty="0" smtClean="0">
                <a:latin typeface="Times New Roman" panose="02020603050405020304" pitchFamily="18" charset="0"/>
                <a:cs typeface="Times New Roman" panose="02020603050405020304" pitchFamily="18" charset="0"/>
              </a:rPr>
              <a:t>1.Backend</a:t>
            </a:r>
            <a:endParaRPr lang="en-IN" dirty="0">
              <a:latin typeface="Times New Roman" panose="02020603050405020304" pitchFamily="18" charset="0"/>
              <a:cs typeface="Times New Roman" panose="02020603050405020304" pitchFamily="18" charset="0"/>
            </a:endParaRPr>
          </a:p>
          <a:p>
            <a:pPr marL="114300" indent="0">
              <a:buNone/>
            </a:pPr>
            <a:r>
              <a:rPr lang="en-IN" dirty="0" smtClean="0">
                <a:latin typeface="Times New Roman" panose="02020603050405020304" pitchFamily="18" charset="0"/>
                <a:cs typeface="Times New Roman" panose="02020603050405020304" pitchFamily="18" charset="0"/>
              </a:rPr>
              <a:t>2.Front </a:t>
            </a:r>
            <a:r>
              <a:rPr lang="en-IN" dirty="0">
                <a:latin typeface="Times New Roman" panose="02020603050405020304" pitchFamily="18" charset="0"/>
                <a:cs typeface="Times New Roman" panose="02020603050405020304" pitchFamily="18" charset="0"/>
              </a:rPr>
              <a:t>end</a:t>
            </a:r>
          </a:p>
          <a:p>
            <a:pPr marL="114300" indent="0">
              <a:buNone/>
            </a:pPr>
            <a:r>
              <a:rPr lang="en-IN" dirty="0" smtClean="0">
                <a:latin typeface="Times New Roman" panose="02020603050405020304" pitchFamily="18" charset="0"/>
                <a:cs typeface="Times New Roman" panose="02020603050405020304" pitchFamily="18" charset="0"/>
              </a:rPr>
              <a:t>3.Data </a:t>
            </a:r>
            <a:r>
              <a:rPr lang="en-IN" dirty="0">
                <a:latin typeface="Times New Roman" panose="02020603050405020304" pitchFamily="18" charset="0"/>
                <a:cs typeface="Times New Roman" panose="02020603050405020304" pitchFamily="18" charset="0"/>
              </a:rPr>
              <a:t>base</a:t>
            </a:r>
          </a:p>
          <a:p>
            <a:pPr marL="114300" indent="0">
              <a:buNone/>
            </a:pPr>
            <a:r>
              <a:rPr lang="en-IN" dirty="0" smtClean="0">
                <a:latin typeface="Times New Roman" panose="02020603050405020304" pitchFamily="18" charset="0"/>
                <a:cs typeface="Times New Roman" panose="02020603050405020304" pitchFamily="18" charset="0"/>
              </a:rPr>
              <a:t>4.Association </a:t>
            </a:r>
            <a:r>
              <a:rPr lang="en-IN" dirty="0">
                <a:latin typeface="Times New Roman" panose="02020603050405020304" pitchFamily="18" charset="0"/>
                <a:cs typeface="Times New Roman" panose="02020603050405020304" pitchFamily="18" charset="0"/>
              </a:rPr>
              <a:t>between different </a:t>
            </a:r>
            <a:r>
              <a:rPr lang="en-IN" dirty="0" smtClean="0">
                <a:latin typeface="Times New Roman" panose="02020603050405020304" pitchFamily="18" charset="0"/>
                <a:cs typeface="Times New Roman" panose="02020603050405020304" pitchFamily="18" charset="0"/>
              </a:rPr>
              <a:t>    companies</a:t>
            </a:r>
            <a:endParaRPr lang="en-IN"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None/>
            </a:pPr>
            <a:endParaRPr lang="en" b="1" dirty="0" smtClean="0">
              <a:solidFill>
                <a:srgbClr val="374151"/>
              </a:solidFill>
              <a:latin typeface="Times New Roman"/>
              <a:ea typeface="Times New Roman"/>
              <a:cs typeface="Times New Roman"/>
              <a:sym typeface="Times New Roman"/>
            </a:endParaRPr>
          </a:p>
        </p:txBody>
      </p:sp>
      <p:sp>
        <p:nvSpPr>
          <p:cNvPr id="187" name="Google Shape;187;p31"/>
          <p:cNvSpPr txBox="1"/>
          <p:nvPr/>
        </p:nvSpPr>
        <p:spPr>
          <a:xfrm>
            <a:off x="4126726" y="833540"/>
            <a:ext cx="4773900" cy="2277516"/>
          </a:xfrm>
          <a:prstGeom prst="rect">
            <a:avLst/>
          </a:prstGeom>
          <a:noFill/>
          <a:ln>
            <a:noFill/>
          </a:ln>
        </p:spPr>
        <p:txBody>
          <a:bodyPr spcFirstLastPara="1" wrap="square" lIns="91425" tIns="91425" rIns="91425" bIns="91425" anchor="t" anchorCtr="0">
            <a:spAutoFit/>
          </a:bodyPr>
          <a:lstStyle/>
          <a:p>
            <a:r>
              <a:rPr lang="en-IN" sz="2400" b="1" dirty="0" smtClean="0">
                <a:solidFill>
                  <a:schemeClr val="bg2">
                    <a:lumMod val="75000"/>
                  </a:schemeClr>
                </a:solidFill>
                <a:latin typeface="Times New Roman" panose="02020603050405020304" pitchFamily="18" charset="0"/>
                <a:cs typeface="Times New Roman" panose="02020603050405020304" pitchFamily="18" charset="0"/>
              </a:rPr>
              <a:t>Hardware </a:t>
            </a:r>
            <a:r>
              <a:rPr lang="en-IN" sz="2400" b="1" dirty="0">
                <a:solidFill>
                  <a:schemeClr val="bg2">
                    <a:lumMod val="75000"/>
                  </a:schemeClr>
                </a:solidFill>
                <a:latin typeface="Times New Roman" panose="02020603050405020304" pitchFamily="18" charset="0"/>
                <a:cs typeface="Times New Roman" panose="02020603050405020304" pitchFamily="18" charset="0"/>
              </a:rPr>
              <a:t>and software details </a:t>
            </a:r>
            <a:r>
              <a:rPr lang="en-IN" sz="2400" dirty="0">
                <a:solidFill>
                  <a:schemeClr val="bg2">
                    <a:lumMod val="75000"/>
                  </a:schemeClr>
                </a:solidFill>
                <a:latin typeface="Times New Roman" panose="02020603050405020304" pitchFamily="18" charset="0"/>
                <a:cs typeface="Times New Roman" panose="02020603050405020304" pitchFamily="18" charset="0"/>
              </a:rPr>
              <a:t>-</a:t>
            </a:r>
            <a:endParaRPr lang="en-IN" sz="2400" dirty="0">
              <a:solidFill>
                <a:schemeClr val="bg2">
                  <a:lumMod val="75000"/>
                </a:schemeClr>
              </a:solidFill>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1.     </a:t>
            </a:r>
            <a:r>
              <a:rPr lang="en-IN" sz="1800" dirty="0" err="1">
                <a:latin typeface="Times New Roman" panose="02020603050405020304" pitchFamily="18" charset="0"/>
                <a:cs typeface="Times New Roman" panose="02020603050405020304" pitchFamily="18" charset="0"/>
              </a:rPr>
              <a:t>Figma</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2.     Python</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3.     Node JS</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4.     </a:t>
            </a:r>
            <a:r>
              <a:rPr lang="en-IN" sz="1800" dirty="0" err="1">
                <a:latin typeface="Times New Roman" panose="02020603050405020304" pitchFamily="18" charset="0"/>
                <a:cs typeface="Times New Roman" panose="02020603050405020304" pitchFamily="18" charset="0"/>
              </a:rPr>
              <a:t>Django</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5.     MySQL</a:t>
            </a:r>
            <a:endParaRPr lang="en-IN" sz="1800" dirty="0">
              <a:latin typeface="Times New Roman" panose="02020603050405020304" pitchFamily="18" charset="0"/>
              <a:cs typeface="Times New Roman" panose="02020603050405020304" pitchFamily="18" charset="0"/>
            </a:endParaRPr>
          </a:p>
          <a:p>
            <a:r>
              <a:rPr lang="en-IN" sz="1100" dirty="0"/>
              <a:t/>
            </a:r>
            <a:br>
              <a:rPr lang="en-IN" sz="1100" dirty="0"/>
            </a:br>
            <a:endParaRPr sz="1100" b="1" dirty="0">
              <a:solidFill>
                <a:srgbClr val="37415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2"/>
          <p:cNvSpPr txBox="1">
            <a:spLocks noGrp="1"/>
          </p:cNvSpPr>
          <p:nvPr>
            <p:ph type="title"/>
          </p:nvPr>
        </p:nvSpPr>
        <p:spPr>
          <a:xfrm>
            <a:off x="609600" y="205978"/>
            <a:ext cx="8001000" cy="3654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rgbClr val="17365D"/>
              </a:buClr>
              <a:buSzPts val="2100"/>
              <a:buFont typeface="Verdana"/>
              <a:buNone/>
            </a:pPr>
            <a:r>
              <a:rPr lang="en"/>
              <a:t>Unified Modelling Language (UML) Diagrams</a:t>
            </a:r>
            <a:endParaRPr/>
          </a:p>
        </p:txBody>
      </p:sp>
      <p:sp>
        <p:nvSpPr>
          <p:cNvPr id="198" name="Google Shape;198;p32"/>
          <p:cNvSpPr txBox="1"/>
          <p:nvPr/>
        </p:nvSpPr>
        <p:spPr>
          <a:xfrm>
            <a:off x="0" y="782522"/>
            <a:ext cx="8610600"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dirty="0" smtClean="0">
                <a:solidFill>
                  <a:schemeClr val="bg2">
                    <a:lumMod val="75000"/>
                  </a:schemeClr>
                </a:solidFill>
                <a:latin typeface="Times New Roman"/>
                <a:ea typeface="Times New Roman"/>
                <a:cs typeface="Times New Roman"/>
                <a:sym typeface="Times New Roman"/>
              </a:rPr>
              <a:t>System Architecture </a:t>
            </a:r>
            <a:endParaRPr sz="2000" b="1" dirty="0">
              <a:solidFill>
                <a:schemeClr val="bg2">
                  <a:lumMod val="75000"/>
                </a:schemeClr>
              </a:solidFill>
              <a:latin typeface="Times New Roman"/>
              <a:ea typeface="Times New Roman"/>
              <a:cs typeface="Times New Roman"/>
              <a:sym typeface="Times New Roman"/>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8877" y="1274934"/>
            <a:ext cx="6462445" cy="296923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txBox="1">
            <a:spLocks noGrp="1"/>
          </p:cNvSpPr>
          <p:nvPr>
            <p:ph type="title"/>
          </p:nvPr>
        </p:nvSpPr>
        <p:spPr>
          <a:xfrm>
            <a:off x="609600" y="205978"/>
            <a:ext cx="8001000" cy="3654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rgbClr val="17365D"/>
              </a:buClr>
              <a:buSzPts val="2100"/>
              <a:buFont typeface="Verdana"/>
              <a:buNone/>
            </a:pPr>
            <a:r>
              <a:rPr lang="en" dirty="0" smtClean="0"/>
              <a:t>Sequence Diagram</a:t>
            </a:r>
            <a:endParaRPr dirty="0"/>
          </a:p>
        </p:txBody>
      </p:sp>
      <p:pic>
        <p:nvPicPr>
          <p:cNvPr id="4" name="Picture 3"/>
          <p:cNvPicPr>
            <a:picLocks noChangeAspect="1"/>
          </p:cNvPicPr>
          <p:nvPr/>
        </p:nvPicPr>
        <p:blipFill>
          <a:blip r:embed="rId3"/>
          <a:stretch>
            <a:fillRect/>
          </a:stretch>
        </p:blipFill>
        <p:spPr>
          <a:xfrm>
            <a:off x="826978" y="842482"/>
            <a:ext cx="7224733" cy="351376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6"/>
          <p:cNvSpPr txBox="1">
            <a:spLocks noGrp="1"/>
          </p:cNvSpPr>
          <p:nvPr>
            <p:ph type="title"/>
          </p:nvPr>
        </p:nvSpPr>
        <p:spPr>
          <a:xfrm>
            <a:off x="609600" y="205978"/>
            <a:ext cx="8001000" cy="3654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rgbClr val="17365D"/>
              </a:buClr>
              <a:buSzPts val="2100"/>
              <a:buFont typeface="Verdana"/>
              <a:buNone/>
            </a:pPr>
            <a:r>
              <a:rPr lang="en"/>
              <a:t>Project Timeline - Gantt Chart</a:t>
            </a:r>
            <a:endParaRPr/>
          </a:p>
        </p:txBody>
      </p:sp>
      <p:sp>
        <p:nvSpPr>
          <p:cNvPr id="233" name="Google Shape;233;p36"/>
          <p:cNvSpPr txBox="1"/>
          <p:nvPr/>
        </p:nvSpPr>
        <p:spPr>
          <a:xfrm>
            <a:off x="609600" y="817200"/>
            <a:ext cx="7502100" cy="3078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endParaRPr sz="800"/>
          </a:p>
        </p:txBody>
      </p:sp>
      <p:pic>
        <p:nvPicPr>
          <p:cNvPr id="3" name="Picture 2"/>
          <p:cNvPicPr>
            <a:picLocks noChangeAspect="1"/>
          </p:cNvPicPr>
          <p:nvPr/>
        </p:nvPicPr>
        <p:blipFill>
          <a:blip r:embed="rId3"/>
          <a:stretch>
            <a:fillRect/>
          </a:stretch>
        </p:blipFill>
        <p:spPr>
          <a:xfrm>
            <a:off x="859050" y="817200"/>
            <a:ext cx="7502100" cy="3647658"/>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606</Words>
  <Application>Microsoft Office PowerPoint</Application>
  <PresentationFormat>On-screen Show (16:9)</PresentationFormat>
  <Paragraphs>76</Paragraphs>
  <Slides>14</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Bookman Old Style</vt:lpstr>
      <vt:lpstr>Times New Roman</vt:lpstr>
      <vt:lpstr>Verdana</vt:lpstr>
      <vt:lpstr>Simple Light</vt:lpstr>
      <vt:lpstr>Bioinformatics</vt:lpstr>
      <vt:lpstr>PROJECT TITLE – Corporate Social Resposibility                                  Portal</vt:lpstr>
      <vt:lpstr>Abstract</vt:lpstr>
      <vt:lpstr>Introduction</vt:lpstr>
      <vt:lpstr>Literature Review</vt:lpstr>
      <vt:lpstr>Proposed Systems</vt:lpstr>
      <vt:lpstr>System and Hardware Requirements</vt:lpstr>
      <vt:lpstr>Unified Modelling Language (UML) Diagrams</vt:lpstr>
      <vt:lpstr>Sequence Diagram</vt:lpstr>
      <vt:lpstr>Project Timeline - Gantt Chart</vt:lpstr>
      <vt:lpstr>Result Snippet</vt:lpstr>
      <vt:lpstr>Conclusion</vt:lpstr>
      <vt:lpstr>Future Scopes</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 Corporate Social Resposibility                                  Portal</dc:title>
  <dc:creator>DIPESH</dc:creator>
  <cp:lastModifiedBy>Windows User</cp:lastModifiedBy>
  <cp:revision>18</cp:revision>
  <dcterms:modified xsi:type="dcterms:W3CDTF">2024-01-12T06:59:09Z</dcterms:modified>
</cp:coreProperties>
</file>