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6.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7.xml" ContentType="application/vnd.openxmlformats-officedocument.presentationml.tag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8.xml" ContentType="application/vnd.openxmlformats-officedocument.presentationml.tags+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12.xml" ContentType="application/vnd.openxmlformats-officedocument.presentationml.tags+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ink/ink1.xml" ContentType="application/inkml+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70" r:id="rId4"/>
    <p:sldId id="258" r:id="rId5"/>
    <p:sldId id="259" r:id="rId6"/>
    <p:sldId id="276" r:id="rId7"/>
    <p:sldId id="260" r:id="rId8"/>
    <p:sldId id="267" r:id="rId9"/>
    <p:sldId id="266" r:id="rId10"/>
    <p:sldId id="271" r:id="rId11"/>
    <p:sldId id="272" r:id="rId12"/>
    <p:sldId id="273" r:id="rId13"/>
    <p:sldId id="274" r:id="rId14"/>
    <p:sldId id="268" r:id="rId15"/>
    <p:sldId id="263" r:id="rId16"/>
    <p:sldId id="264" r:id="rId17"/>
    <p:sldId id="275" r:id="rId18"/>
    <p:sldId id="265" r:id="rId19"/>
  </p:sldIdLst>
  <p:sldSz cx="12192000" cy="6858000"/>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50" d="100"/>
          <a:sy n="50" d="100"/>
        </p:scale>
        <p:origin x="1934" y="902"/>
      </p:cViewPr>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4.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6.pn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4.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76BEB7-DD3D-40EF-A61A-6EE1836BD9B0}" type="doc">
      <dgm:prSet loTypeId="urn:microsoft.com/office/officeart/2005/8/layout/process5" loCatId="process" qsTypeId="urn:microsoft.com/office/officeart/2005/8/quickstyle/simple1" qsCatId="simple" csTypeId="urn:microsoft.com/office/officeart/2005/8/colors/colorful5" csCatId="colorful" phldr="1"/>
      <dgm:spPr/>
      <dgm:t>
        <a:bodyPr/>
        <a:lstStyle/>
        <a:p>
          <a:endParaRPr lang="en-CA"/>
        </a:p>
      </dgm:t>
    </dgm:pt>
    <dgm:pt modelId="{5E09BE2D-5768-4907-B0AE-56F7BF481266}">
      <dgm:prSet/>
      <dgm:spPr/>
      <dgm:t>
        <a:bodyPr/>
        <a:lstStyle/>
        <a:p>
          <a:pPr algn="just"/>
          <a:r>
            <a:rPr lang="en-US" cap="none" dirty="0" smtClean="0">
              <a:solidFill>
                <a:schemeClr val="tx1"/>
              </a:solidFill>
            </a:rPr>
            <a:t>This project aims to solve the lack of a secure and user-friendly ecommerce platform for an audio systems company that is seeking to modernize its operations and migrate from the brick and mortar stores. The audio company which  is struggling with low sales due to the lack of an online presence and the inability to effectively reach a global customer base.</a:t>
          </a:r>
          <a:endParaRPr lang="en-US" cap="none" dirty="0">
            <a:solidFill>
              <a:schemeClr val="tx1"/>
            </a:solidFill>
          </a:endParaRPr>
        </a:p>
      </dgm:t>
    </dgm:pt>
    <dgm:pt modelId="{4DB14206-867D-4FA4-AD93-BE72AE953D69}" type="parTrans" cxnId="{E2A3C282-FFCA-4EA9-8807-E22B7DDD34E2}">
      <dgm:prSet/>
      <dgm:spPr/>
      <dgm:t>
        <a:bodyPr/>
        <a:lstStyle/>
        <a:p>
          <a:endParaRPr lang="en-US"/>
        </a:p>
      </dgm:t>
    </dgm:pt>
    <dgm:pt modelId="{EE2B0674-DED3-442D-9C9D-FEFA0BCA33EA}" type="sibTrans" cxnId="{E2A3C282-FFCA-4EA9-8807-E22B7DDD34E2}">
      <dgm:prSet/>
      <dgm:spPr/>
      <dgm:t>
        <a:bodyPr/>
        <a:lstStyle/>
        <a:p>
          <a:endParaRPr lang="en-US"/>
        </a:p>
      </dgm:t>
    </dgm:pt>
    <dgm:pt modelId="{41CBBF60-C33E-4AA4-880A-CAB59967B6CD}">
      <dgm:prSet/>
      <dgm:spPr/>
      <dgm:t>
        <a:bodyPr/>
        <a:lstStyle/>
        <a:p>
          <a:pPr algn="just"/>
          <a:r>
            <a:rPr lang="en-US" cap="none" dirty="0" smtClean="0">
              <a:solidFill>
                <a:schemeClr val="tx1"/>
              </a:solidFill>
            </a:rPr>
            <a:t>The existing traditional ecommerce platforms often lack sufficient cyber security features to protect customer data and prevent unauthorized access. the company requires a platform that is secure and can protect customer data while providing a user-friendly experience to enable the transition from brick and mortar stores to an online presence.</a:t>
          </a:r>
          <a:endParaRPr lang="en-US" cap="none" dirty="0">
            <a:solidFill>
              <a:schemeClr val="tx1"/>
            </a:solidFill>
          </a:endParaRPr>
        </a:p>
      </dgm:t>
    </dgm:pt>
    <dgm:pt modelId="{85D61B5B-F5D1-4CF8-84C1-0F404096C6AD}" type="parTrans" cxnId="{8F0F7206-2A7F-40D7-84ED-44C8F82318EE}">
      <dgm:prSet/>
      <dgm:spPr/>
      <dgm:t>
        <a:bodyPr/>
        <a:lstStyle/>
        <a:p>
          <a:endParaRPr lang="en-US"/>
        </a:p>
      </dgm:t>
    </dgm:pt>
    <dgm:pt modelId="{614E3A78-01CC-4F62-9065-B581B4698253}" type="sibTrans" cxnId="{8F0F7206-2A7F-40D7-84ED-44C8F82318EE}">
      <dgm:prSet/>
      <dgm:spPr/>
      <dgm:t>
        <a:bodyPr/>
        <a:lstStyle/>
        <a:p>
          <a:endParaRPr lang="en-US"/>
        </a:p>
      </dgm:t>
    </dgm:pt>
    <dgm:pt modelId="{13CC8CD1-77B9-4584-8497-4598ACF7FECD}" type="pres">
      <dgm:prSet presAssocID="{0676BEB7-DD3D-40EF-A61A-6EE1836BD9B0}" presName="diagram" presStyleCnt="0">
        <dgm:presLayoutVars>
          <dgm:dir/>
          <dgm:resizeHandles val="exact"/>
        </dgm:presLayoutVars>
      </dgm:prSet>
      <dgm:spPr/>
      <dgm:t>
        <a:bodyPr/>
        <a:lstStyle/>
        <a:p>
          <a:endParaRPr lang="en-US"/>
        </a:p>
      </dgm:t>
    </dgm:pt>
    <dgm:pt modelId="{CEE08FD9-07AC-4D1C-8F52-A575B32A8DF9}" type="pres">
      <dgm:prSet presAssocID="{5E09BE2D-5768-4907-B0AE-56F7BF481266}" presName="node" presStyleLbl="node1" presStyleIdx="0" presStyleCnt="2">
        <dgm:presLayoutVars>
          <dgm:bulletEnabled val="1"/>
        </dgm:presLayoutVars>
      </dgm:prSet>
      <dgm:spPr/>
      <dgm:t>
        <a:bodyPr/>
        <a:lstStyle/>
        <a:p>
          <a:endParaRPr lang="en-US"/>
        </a:p>
      </dgm:t>
    </dgm:pt>
    <dgm:pt modelId="{5E390BDB-0B07-4A4D-BB6B-CEA0C777F128}" type="pres">
      <dgm:prSet presAssocID="{EE2B0674-DED3-442D-9C9D-FEFA0BCA33EA}" presName="sibTrans" presStyleLbl="sibTrans2D1" presStyleIdx="0" presStyleCnt="1"/>
      <dgm:spPr/>
      <dgm:t>
        <a:bodyPr/>
        <a:lstStyle/>
        <a:p>
          <a:endParaRPr lang="en-US"/>
        </a:p>
      </dgm:t>
    </dgm:pt>
    <dgm:pt modelId="{A7DEE0A6-CD54-40F8-BC8B-9667C69C2D36}" type="pres">
      <dgm:prSet presAssocID="{EE2B0674-DED3-442D-9C9D-FEFA0BCA33EA}" presName="connectorText" presStyleLbl="sibTrans2D1" presStyleIdx="0" presStyleCnt="1"/>
      <dgm:spPr/>
      <dgm:t>
        <a:bodyPr/>
        <a:lstStyle/>
        <a:p>
          <a:endParaRPr lang="en-US"/>
        </a:p>
      </dgm:t>
    </dgm:pt>
    <dgm:pt modelId="{5875932F-EB31-454F-8F75-5798A019760D}" type="pres">
      <dgm:prSet presAssocID="{41CBBF60-C33E-4AA4-880A-CAB59967B6CD}" presName="node" presStyleLbl="node1" presStyleIdx="1" presStyleCnt="2">
        <dgm:presLayoutVars>
          <dgm:bulletEnabled val="1"/>
        </dgm:presLayoutVars>
      </dgm:prSet>
      <dgm:spPr/>
      <dgm:t>
        <a:bodyPr/>
        <a:lstStyle/>
        <a:p>
          <a:endParaRPr lang="en-US"/>
        </a:p>
      </dgm:t>
    </dgm:pt>
  </dgm:ptLst>
  <dgm:cxnLst>
    <dgm:cxn modelId="{E2A3C282-FFCA-4EA9-8807-E22B7DDD34E2}" srcId="{0676BEB7-DD3D-40EF-A61A-6EE1836BD9B0}" destId="{5E09BE2D-5768-4907-B0AE-56F7BF481266}" srcOrd="0" destOrd="0" parTransId="{4DB14206-867D-4FA4-AD93-BE72AE953D69}" sibTransId="{EE2B0674-DED3-442D-9C9D-FEFA0BCA33EA}"/>
    <dgm:cxn modelId="{81E8B48B-B438-46F5-97B2-453D3840C5AF}" type="presOf" srcId="{41CBBF60-C33E-4AA4-880A-CAB59967B6CD}" destId="{5875932F-EB31-454F-8F75-5798A019760D}" srcOrd="0" destOrd="0" presId="urn:microsoft.com/office/officeart/2005/8/layout/process5"/>
    <dgm:cxn modelId="{8F0F7206-2A7F-40D7-84ED-44C8F82318EE}" srcId="{0676BEB7-DD3D-40EF-A61A-6EE1836BD9B0}" destId="{41CBBF60-C33E-4AA4-880A-CAB59967B6CD}" srcOrd="1" destOrd="0" parTransId="{85D61B5B-F5D1-4CF8-84C1-0F404096C6AD}" sibTransId="{614E3A78-01CC-4F62-9065-B581B4698253}"/>
    <dgm:cxn modelId="{BC33DCD6-7CB1-4B25-A962-3DFCE8415C42}" type="presOf" srcId="{EE2B0674-DED3-442D-9C9D-FEFA0BCA33EA}" destId="{A7DEE0A6-CD54-40F8-BC8B-9667C69C2D36}" srcOrd="1" destOrd="0" presId="urn:microsoft.com/office/officeart/2005/8/layout/process5"/>
    <dgm:cxn modelId="{4B629FCD-CFA2-4367-B112-18BD9D257E9A}" type="presOf" srcId="{0676BEB7-DD3D-40EF-A61A-6EE1836BD9B0}" destId="{13CC8CD1-77B9-4584-8497-4598ACF7FECD}" srcOrd="0" destOrd="0" presId="urn:microsoft.com/office/officeart/2005/8/layout/process5"/>
    <dgm:cxn modelId="{CFBB4191-15EB-496B-BDEA-D0B66D27969A}" type="presOf" srcId="{5E09BE2D-5768-4907-B0AE-56F7BF481266}" destId="{CEE08FD9-07AC-4D1C-8F52-A575B32A8DF9}" srcOrd="0" destOrd="0" presId="urn:microsoft.com/office/officeart/2005/8/layout/process5"/>
    <dgm:cxn modelId="{5C6D805E-9207-470E-9356-ED5957E97C17}" type="presOf" srcId="{EE2B0674-DED3-442D-9C9D-FEFA0BCA33EA}" destId="{5E390BDB-0B07-4A4D-BB6B-CEA0C777F128}" srcOrd="0" destOrd="0" presId="urn:microsoft.com/office/officeart/2005/8/layout/process5"/>
    <dgm:cxn modelId="{6877D52D-356B-465C-ACEE-0588D036E4F7}" type="presParOf" srcId="{13CC8CD1-77B9-4584-8497-4598ACF7FECD}" destId="{CEE08FD9-07AC-4D1C-8F52-A575B32A8DF9}" srcOrd="0" destOrd="0" presId="urn:microsoft.com/office/officeart/2005/8/layout/process5"/>
    <dgm:cxn modelId="{20986638-995C-4D79-9765-44B1C56036A3}" type="presParOf" srcId="{13CC8CD1-77B9-4584-8497-4598ACF7FECD}" destId="{5E390BDB-0B07-4A4D-BB6B-CEA0C777F128}" srcOrd="1" destOrd="0" presId="urn:microsoft.com/office/officeart/2005/8/layout/process5"/>
    <dgm:cxn modelId="{18DFF550-ABD3-4007-B68F-CF73505BCC3D}" type="presParOf" srcId="{5E390BDB-0B07-4A4D-BB6B-CEA0C777F128}" destId="{A7DEE0A6-CD54-40F8-BC8B-9667C69C2D36}" srcOrd="0" destOrd="0" presId="urn:microsoft.com/office/officeart/2005/8/layout/process5"/>
    <dgm:cxn modelId="{4AE5AD32-7498-4832-B310-201AE735B05F}" type="presParOf" srcId="{13CC8CD1-77B9-4584-8497-4598ACF7FECD}" destId="{5875932F-EB31-454F-8F75-5798A019760D}" srcOrd="2"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DE4274-9482-4709-81CF-9F133ADF4649}"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CA"/>
        </a:p>
      </dgm:t>
    </dgm:pt>
    <dgm:pt modelId="{7D1992F6-68CE-4E80-AACA-415FEBC0579D}">
      <dgm:prSet phldrT="[Text]" custT="1"/>
      <dgm:spPr/>
      <dgm:t>
        <a:bodyPr/>
        <a:lstStyle/>
        <a:p>
          <a:pPr>
            <a:lnSpc>
              <a:spcPct val="100000"/>
            </a:lnSpc>
          </a:pPr>
          <a:r>
            <a:rPr lang="en-US" sz="2000" dirty="0"/>
            <a:t>HTML </a:t>
          </a:r>
          <a:endParaRPr lang="en-CA" sz="2000" dirty="0"/>
        </a:p>
      </dgm:t>
    </dgm:pt>
    <dgm:pt modelId="{BD6632B1-AA9A-489F-B910-18151B601FDF}" type="parTrans" cxnId="{5CBE8709-6643-49F8-956D-AF5B5EEF7551}">
      <dgm:prSet/>
      <dgm:spPr/>
      <dgm:t>
        <a:bodyPr/>
        <a:lstStyle/>
        <a:p>
          <a:endParaRPr lang="en-CA" sz="2000"/>
        </a:p>
      </dgm:t>
    </dgm:pt>
    <dgm:pt modelId="{697C3359-36BB-4F6A-927B-0A5EDBC3B251}" type="sibTrans" cxnId="{5CBE8709-6643-49F8-956D-AF5B5EEF7551}">
      <dgm:prSet/>
      <dgm:spPr/>
      <dgm:t>
        <a:bodyPr/>
        <a:lstStyle/>
        <a:p>
          <a:pPr>
            <a:lnSpc>
              <a:spcPct val="100000"/>
            </a:lnSpc>
          </a:pPr>
          <a:endParaRPr lang="en-CA" sz="2000"/>
        </a:p>
      </dgm:t>
    </dgm:pt>
    <dgm:pt modelId="{6AD90FA6-C509-4C80-BB13-9A8A1E1DA5C5}">
      <dgm:prSet phldrT="[Text]" custT="1"/>
      <dgm:spPr/>
      <dgm:t>
        <a:bodyPr/>
        <a:lstStyle/>
        <a:p>
          <a:pPr>
            <a:lnSpc>
              <a:spcPct val="100000"/>
            </a:lnSpc>
          </a:pPr>
          <a:r>
            <a:rPr lang="en-CA" sz="2000" dirty="0"/>
            <a:t>CSS/TAILWING/BOOTSRAP</a:t>
          </a:r>
        </a:p>
      </dgm:t>
    </dgm:pt>
    <dgm:pt modelId="{D3FF57BF-9C1A-4FBF-8370-F982078DC6E1}" type="parTrans" cxnId="{D017466B-A6AC-4F3B-99C7-5BF766CBCE7F}">
      <dgm:prSet/>
      <dgm:spPr/>
      <dgm:t>
        <a:bodyPr/>
        <a:lstStyle/>
        <a:p>
          <a:endParaRPr lang="en-CA" sz="2000"/>
        </a:p>
      </dgm:t>
    </dgm:pt>
    <dgm:pt modelId="{93C9C78D-A842-401E-B4F5-C0A29BD9465A}" type="sibTrans" cxnId="{D017466B-A6AC-4F3B-99C7-5BF766CBCE7F}">
      <dgm:prSet/>
      <dgm:spPr/>
      <dgm:t>
        <a:bodyPr/>
        <a:lstStyle/>
        <a:p>
          <a:pPr>
            <a:lnSpc>
              <a:spcPct val="100000"/>
            </a:lnSpc>
          </a:pPr>
          <a:endParaRPr lang="en-CA" sz="2000"/>
        </a:p>
      </dgm:t>
    </dgm:pt>
    <dgm:pt modelId="{186B8947-A6A8-41B6-9BF1-56DAA2023A9A}">
      <dgm:prSet phldrT="[Text]" custT="1"/>
      <dgm:spPr/>
      <dgm:t>
        <a:bodyPr/>
        <a:lstStyle/>
        <a:p>
          <a:pPr>
            <a:lnSpc>
              <a:spcPct val="100000"/>
            </a:lnSpc>
          </a:pPr>
          <a:r>
            <a:rPr lang="en-CA" sz="2000" dirty="0"/>
            <a:t>PHP</a:t>
          </a:r>
        </a:p>
      </dgm:t>
    </dgm:pt>
    <dgm:pt modelId="{FDC742D0-30BF-4548-8173-3DAE7C26019A}" type="parTrans" cxnId="{CE2FD1FF-E501-490E-93E2-4F03A555BB5D}">
      <dgm:prSet/>
      <dgm:spPr/>
      <dgm:t>
        <a:bodyPr/>
        <a:lstStyle/>
        <a:p>
          <a:endParaRPr lang="en-CA" sz="2000"/>
        </a:p>
      </dgm:t>
    </dgm:pt>
    <dgm:pt modelId="{72175FDD-19F9-42B8-A394-1A73C360FD27}" type="sibTrans" cxnId="{CE2FD1FF-E501-490E-93E2-4F03A555BB5D}">
      <dgm:prSet/>
      <dgm:spPr/>
      <dgm:t>
        <a:bodyPr/>
        <a:lstStyle/>
        <a:p>
          <a:pPr>
            <a:lnSpc>
              <a:spcPct val="100000"/>
            </a:lnSpc>
          </a:pPr>
          <a:endParaRPr lang="en-CA" sz="2000"/>
        </a:p>
      </dgm:t>
    </dgm:pt>
    <dgm:pt modelId="{0B5ACCB8-1D59-4744-8A5E-F56ED071CC7A}">
      <dgm:prSet phldrT="[Text]" custT="1"/>
      <dgm:spPr/>
      <dgm:t>
        <a:bodyPr/>
        <a:lstStyle/>
        <a:p>
          <a:pPr>
            <a:lnSpc>
              <a:spcPct val="100000"/>
            </a:lnSpc>
          </a:pPr>
          <a:r>
            <a:rPr lang="en-US" sz="2000" dirty="0"/>
            <a:t>JAVASCRIPT</a:t>
          </a:r>
          <a:endParaRPr lang="en-CA" sz="2000" dirty="0"/>
        </a:p>
      </dgm:t>
    </dgm:pt>
    <dgm:pt modelId="{FEAA8B4E-351D-4E64-A582-1417781F2C13}" type="parTrans" cxnId="{8DB9B735-9AD8-46CE-B331-FCEA9D9AB47B}">
      <dgm:prSet/>
      <dgm:spPr/>
      <dgm:t>
        <a:bodyPr/>
        <a:lstStyle/>
        <a:p>
          <a:endParaRPr lang="en-CA" sz="2000"/>
        </a:p>
      </dgm:t>
    </dgm:pt>
    <dgm:pt modelId="{527D5476-A701-4E09-80CE-6F80750EE51D}" type="sibTrans" cxnId="{8DB9B735-9AD8-46CE-B331-FCEA9D9AB47B}">
      <dgm:prSet/>
      <dgm:spPr/>
      <dgm:t>
        <a:bodyPr/>
        <a:lstStyle/>
        <a:p>
          <a:pPr>
            <a:lnSpc>
              <a:spcPct val="100000"/>
            </a:lnSpc>
          </a:pPr>
          <a:endParaRPr lang="en-CA" sz="2000"/>
        </a:p>
      </dgm:t>
    </dgm:pt>
    <dgm:pt modelId="{72CAF010-1E92-463D-835C-02ECA34E6AE1}">
      <dgm:prSet phldrT="[Text]" custT="1"/>
      <dgm:spPr/>
      <dgm:t>
        <a:bodyPr/>
        <a:lstStyle/>
        <a:p>
          <a:pPr>
            <a:lnSpc>
              <a:spcPct val="100000"/>
            </a:lnSpc>
          </a:pPr>
          <a:r>
            <a:rPr lang="en-US" sz="2000" dirty="0"/>
            <a:t>jQuery</a:t>
          </a:r>
          <a:endParaRPr lang="en-CA" sz="2000" dirty="0"/>
        </a:p>
      </dgm:t>
    </dgm:pt>
    <dgm:pt modelId="{54E0905D-CC3D-43D8-BA14-7072515A09A1}" type="parTrans" cxnId="{97D6C56A-F081-4238-9803-CB9637F23321}">
      <dgm:prSet/>
      <dgm:spPr/>
      <dgm:t>
        <a:bodyPr/>
        <a:lstStyle/>
        <a:p>
          <a:endParaRPr lang="en-CA" sz="2000"/>
        </a:p>
      </dgm:t>
    </dgm:pt>
    <dgm:pt modelId="{4DA3226D-17C8-4D25-A50E-7A4C072E277F}" type="sibTrans" cxnId="{97D6C56A-F081-4238-9803-CB9637F23321}">
      <dgm:prSet/>
      <dgm:spPr/>
      <dgm:t>
        <a:bodyPr/>
        <a:lstStyle/>
        <a:p>
          <a:endParaRPr lang="en-CA" sz="2000"/>
        </a:p>
      </dgm:t>
    </dgm:pt>
    <dgm:pt modelId="{171FA91F-4219-4C07-A6D4-BB70C6F7D2A7}" type="pres">
      <dgm:prSet presAssocID="{F1DE4274-9482-4709-81CF-9F133ADF4649}" presName="root" presStyleCnt="0">
        <dgm:presLayoutVars>
          <dgm:dir/>
          <dgm:resizeHandles val="exact"/>
        </dgm:presLayoutVars>
      </dgm:prSet>
      <dgm:spPr/>
      <dgm:t>
        <a:bodyPr/>
        <a:lstStyle/>
        <a:p>
          <a:endParaRPr lang="en-US"/>
        </a:p>
      </dgm:t>
    </dgm:pt>
    <dgm:pt modelId="{8DF34644-2B55-4FE3-AFA8-61C367938028}" type="pres">
      <dgm:prSet presAssocID="{F1DE4274-9482-4709-81CF-9F133ADF4649}" presName="container" presStyleCnt="0">
        <dgm:presLayoutVars>
          <dgm:dir/>
          <dgm:resizeHandles val="exact"/>
        </dgm:presLayoutVars>
      </dgm:prSet>
      <dgm:spPr/>
    </dgm:pt>
    <dgm:pt modelId="{87C752CD-16BB-4B35-8D40-D97ADC188D43}" type="pres">
      <dgm:prSet presAssocID="{7D1992F6-68CE-4E80-AACA-415FEBC0579D}" presName="compNode" presStyleCnt="0"/>
      <dgm:spPr/>
    </dgm:pt>
    <dgm:pt modelId="{49CBE95F-B10D-4A8A-8869-335E9B8B1F72}" type="pres">
      <dgm:prSet presAssocID="{7D1992F6-68CE-4E80-AACA-415FEBC0579D}" presName="iconBgRect" presStyleLbl="bgShp" presStyleIdx="0" presStyleCnt="5"/>
      <dgm:spPr/>
    </dgm:pt>
    <dgm:pt modelId="{EBCEE824-6078-4DB5-A2FE-3D24A394B7BD}" type="pres">
      <dgm:prSet presAssocID="{7D1992F6-68CE-4E80-AACA-415FEBC0579D}" presName="iconRect" presStyleLbl="node1" presStyleIdx="0" presStyleCnt="5"/>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Education"/>
        </a:ext>
      </dgm:extLst>
    </dgm:pt>
    <dgm:pt modelId="{24C51D04-C139-4123-891B-B820C8182CF3}" type="pres">
      <dgm:prSet presAssocID="{7D1992F6-68CE-4E80-AACA-415FEBC0579D}" presName="spaceRect" presStyleCnt="0"/>
      <dgm:spPr/>
    </dgm:pt>
    <dgm:pt modelId="{6EC94BB7-C010-4A36-9F45-030CDA14449F}" type="pres">
      <dgm:prSet presAssocID="{7D1992F6-68CE-4E80-AACA-415FEBC0579D}" presName="textRect" presStyleLbl="revTx" presStyleIdx="0" presStyleCnt="5">
        <dgm:presLayoutVars>
          <dgm:chMax val="1"/>
          <dgm:chPref val="1"/>
        </dgm:presLayoutVars>
      </dgm:prSet>
      <dgm:spPr/>
      <dgm:t>
        <a:bodyPr/>
        <a:lstStyle/>
        <a:p>
          <a:endParaRPr lang="en-US"/>
        </a:p>
      </dgm:t>
    </dgm:pt>
    <dgm:pt modelId="{3D3A7A63-9B85-4E19-A4D2-6B124EC9FDDB}" type="pres">
      <dgm:prSet presAssocID="{697C3359-36BB-4F6A-927B-0A5EDBC3B251}" presName="sibTrans" presStyleLbl="sibTrans2D1" presStyleIdx="0" presStyleCnt="0"/>
      <dgm:spPr/>
      <dgm:t>
        <a:bodyPr/>
        <a:lstStyle/>
        <a:p>
          <a:endParaRPr lang="en-US"/>
        </a:p>
      </dgm:t>
    </dgm:pt>
    <dgm:pt modelId="{AC242C55-4BF8-465B-A9EF-3D1788A59C5D}" type="pres">
      <dgm:prSet presAssocID="{6AD90FA6-C509-4C80-BB13-9A8A1E1DA5C5}" presName="compNode" presStyleCnt="0"/>
      <dgm:spPr/>
    </dgm:pt>
    <dgm:pt modelId="{CB61C6FF-EF54-4F88-950D-AE566E83ADE8}" type="pres">
      <dgm:prSet presAssocID="{6AD90FA6-C509-4C80-BB13-9A8A1E1DA5C5}" presName="iconBgRect" presStyleLbl="bgShp" presStyleIdx="1" presStyleCnt="5"/>
      <dgm:spPr/>
    </dgm:pt>
    <dgm:pt modelId="{6F7ED607-22D3-4519-BBC8-51990843AEB7}" type="pres">
      <dgm:prSet presAssocID="{6AD90FA6-C509-4C80-BB13-9A8A1E1DA5C5}" presName="iconRect" presStyleLbl="node1" presStyleIdx="1" presStyleCnt="5"/>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Comment Urgent"/>
        </a:ext>
      </dgm:extLst>
    </dgm:pt>
    <dgm:pt modelId="{A61E585D-6BE7-47F3-96E2-118F79D71755}" type="pres">
      <dgm:prSet presAssocID="{6AD90FA6-C509-4C80-BB13-9A8A1E1DA5C5}" presName="spaceRect" presStyleCnt="0"/>
      <dgm:spPr/>
    </dgm:pt>
    <dgm:pt modelId="{5E40CFC6-B797-4546-9072-C42F524BC0AC}" type="pres">
      <dgm:prSet presAssocID="{6AD90FA6-C509-4C80-BB13-9A8A1E1DA5C5}" presName="textRect" presStyleLbl="revTx" presStyleIdx="1" presStyleCnt="5">
        <dgm:presLayoutVars>
          <dgm:chMax val="1"/>
          <dgm:chPref val="1"/>
        </dgm:presLayoutVars>
      </dgm:prSet>
      <dgm:spPr/>
      <dgm:t>
        <a:bodyPr/>
        <a:lstStyle/>
        <a:p>
          <a:endParaRPr lang="en-US"/>
        </a:p>
      </dgm:t>
    </dgm:pt>
    <dgm:pt modelId="{456F1B41-4094-44DC-A52D-3BA25CF8214F}" type="pres">
      <dgm:prSet presAssocID="{93C9C78D-A842-401E-B4F5-C0A29BD9465A}" presName="sibTrans" presStyleLbl="sibTrans2D1" presStyleIdx="0" presStyleCnt="0"/>
      <dgm:spPr/>
      <dgm:t>
        <a:bodyPr/>
        <a:lstStyle/>
        <a:p>
          <a:endParaRPr lang="en-US"/>
        </a:p>
      </dgm:t>
    </dgm:pt>
    <dgm:pt modelId="{D73A18B3-9B96-40C7-8803-B9A006A56749}" type="pres">
      <dgm:prSet presAssocID="{186B8947-A6A8-41B6-9BF1-56DAA2023A9A}" presName="compNode" presStyleCnt="0"/>
      <dgm:spPr/>
    </dgm:pt>
    <dgm:pt modelId="{D4012516-3C83-4EDC-8034-FDD0854BF7A8}" type="pres">
      <dgm:prSet presAssocID="{186B8947-A6A8-41B6-9BF1-56DAA2023A9A}" presName="iconBgRect" presStyleLbl="bgShp" presStyleIdx="2" presStyleCnt="5"/>
      <dgm:spPr/>
    </dgm:pt>
    <dgm:pt modelId="{2872E8B0-B362-4B7A-9618-8DF1B34F3775}" type="pres">
      <dgm:prSet presAssocID="{186B8947-A6A8-41B6-9BF1-56DAA2023A9A}" presName="iconRect" presStyleLbl="node1" presStyleIdx="2" presStyleCnt="5"/>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Dictionary Remove"/>
        </a:ext>
      </dgm:extLst>
    </dgm:pt>
    <dgm:pt modelId="{9A8FAD23-EE2C-4234-B957-03D36FD307EC}" type="pres">
      <dgm:prSet presAssocID="{186B8947-A6A8-41B6-9BF1-56DAA2023A9A}" presName="spaceRect" presStyleCnt="0"/>
      <dgm:spPr/>
    </dgm:pt>
    <dgm:pt modelId="{4F76DD83-405E-4CD6-BCBB-69A670C70513}" type="pres">
      <dgm:prSet presAssocID="{186B8947-A6A8-41B6-9BF1-56DAA2023A9A}" presName="textRect" presStyleLbl="revTx" presStyleIdx="2" presStyleCnt="5">
        <dgm:presLayoutVars>
          <dgm:chMax val="1"/>
          <dgm:chPref val="1"/>
        </dgm:presLayoutVars>
      </dgm:prSet>
      <dgm:spPr/>
      <dgm:t>
        <a:bodyPr/>
        <a:lstStyle/>
        <a:p>
          <a:endParaRPr lang="en-US"/>
        </a:p>
      </dgm:t>
    </dgm:pt>
    <dgm:pt modelId="{F142ED2D-B9EB-46A4-9E67-027C3CB4EE0E}" type="pres">
      <dgm:prSet presAssocID="{72175FDD-19F9-42B8-A394-1A73C360FD27}" presName="sibTrans" presStyleLbl="sibTrans2D1" presStyleIdx="0" presStyleCnt="0"/>
      <dgm:spPr/>
      <dgm:t>
        <a:bodyPr/>
        <a:lstStyle/>
        <a:p>
          <a:endParaRPr lang="en-US"/>
        </a:p>
      </dgm:t>
    </dgm:pt>
    <dgm:pt modelId="{A56D473F-3616-48F5-97C8-4C2D72CCB706}" type="pres">
      <dgm:prSet presAssocID="{0B5ACCB8-1D59-4744-8A5E-F56ED071CC7A}" presName="compNode" presStyleCnt="0"/>
      <dgm:spPr/>
    </dgm:pt>
    <dgm:pt modelId="{7B478ACF-44CC-45C7-91B5-FA5E78486A75}" type="pres">
      <dgm:prSet presAssocID="{0B5ACCB8-1D59-4744-8A5E-F56ED071CC7A}" presName="iconBgRect" presStyleLbl="bgShp" presStyleIdx="3" presStyleCnt="5"/>
      <dgm:spPr/>
    </dgm:pt>
    <dgm:pt modelId="{021E7047-934D-4EFE-AE7E-7F533E43C761}" type="pres">
      <dgm:prSet presAssocID="{0B5ACCB8-1D59-4744-8A5E-F56ED071CC7A}" presName="iconRect" presStyleLbl="node1" presStyleIdx="3" presStyleCnt="5"/>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Edit"/>
        </a:ext>
      </dgm:extLst>
    </dgm:pt>
    <dgm:pt modelId="{80FE4CE1-A01E-4DE3-B81A-9B3B3E93420C}" type="pres">
      <dgm:prSet presAssocID="{0B5ACCB8-1D59-4744-8A5E-F56ED071CC7A}" presName="spaceRect" presStyleCnt="0"/>
      <dgm:spPr/>
    </dgm:pt>
    <dgm:pt modelId="{7D2916FD-0FE8-4E4A-A96E-926A7C774938}" type="pres">
      <dgm:prSet presAssocID="{0B5ACCB8-1D59-4744-8A5E-F56ED071CC7A}" presName="textRect" presStyleLbl="revTx" presStyleIdx="3" presStyleCnt="5">
        <dgm:presLayoutVars>
          <dgm:chMax val="1"/>
          <dgm:chPref val="1"/>
        </dgm:presLayoutVars>
      </dgm:prSet>
      <dgm:spPr/>
      <dgm:t>
        <a:bodyPr/>
        <a:lstStyle/>
        <a:p>
          <a:endParaRPr lang="en-US"/>
        </a:p>
      </dgm:t>
    </dgm:pt>
    <dgm:pt modelId="{8FBC42A1-73EB-4621-93CD-93EB48FC1E07}" type="pres">
      <dgm:prSet presAssocID="{527D5476-A701-4E09-80CE-6F80750EE51D}" presName="sibTrans" presStyleLbl="sibTrans2D1" presStyleIdx="0" presStyleCnt="0"/>
      <dgm:spPr/>
      <dgm:t>
        <a:bodyPr/>
        <a:lstStyle/>
        <a:p>
          <a:endParaRPr lang="en-US"/>
        </a:p>
      </dgm:t>
    </dgm:pt>
    <dgm:pt modelId="{24B8B6C3-C40C-48E0-88A9-0F1374C6EB80}" type="pres">
      <dgm:prSet presAssocID="{72CAF010-1E92-463D-835C-02ECA34E6AE1}" presName="compNode" presStyleCnt="0"/>
      <dgm:spPr/>
    </dgm:pt>
    <dgm:pt modelId="{7DDDBDBB-ABB9-4EB5-845E-7B9C972A1124}" type="pres">
      <dgm:prSet presAssocID="{72CAF010-1E92-463D-835C-02ECA34E6AE1}" presName="iconBgRect" presStyleLbl="bgShp" presStyleIdx="4" presStyleCnt="5"/>
      <dgm:spPr/>
    </dgm:pt>
    <dgm:pt modelId="{BE607683-A430-467B-AB02-5F7C8392768F}" type="pres">
      <dgm:prSet presAssocID="{72CAF010-1E92-463D-835C-02ECA34E6AE1}" presName="iconRect" presStyleLbl="node1" presStyleIdx="4" presStyleCnt="5"/>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a:blipFill>
        <a:ln>
          <a:noFill/>
        </a:ln>
      </dgm:spPr>
      <dgm:t>
        <a:bodyPr/>
        <a:lstStyle/>
        <a:p>
          <a:endParaRPr lang="en-US"/>
        </a:p>
      </dgm:t>
      <dgm:extLst>
        <a:ext uri="{E40237B7-FDA0-4F09-8148-C483321AD2D9}">
          <dgm14:cNvPr xmlns:dgm14="http://schemas.microsoft.com/office/drawing/2010/diagram" id="0" name="" descr="Paste"/>
        </a:ext>
      </dgm:extLst>
    </dgm:pt>
    <dgm:pt modelId="{8BEF949E-9A01-4797-8CFE-30B0C8A2B70A}" type="pres">
      <dgm:prSet presAssocID="{72CAF010-1E92-463D-835C-02ECA34E6AE1}" presName="spaceRect" presStyleCnt="0"/>
      <dgm:spPr/>
    </dgm:pt>
    <dgm:pt modelId="{F7988313-E9FE-47FA-B800-012F74F0899B}" type="pres">
      <dgm:prSet presAssocID="{72CAF010-1E92-463D-835C-02ECA34E6AE1}" presName="textRect" presStyleLbl="revTx" presStyleIdx="4" presStyleCnt="5">
        <dgm:presLayoutVars>
          <dgm:chMax val="1"/>
          <dgm:chPref val="1"/>
        </dgm:presLayoutVars>
      </dgm:prSet>
      <dgm:spPr/>
      <dgm:t>
        <a:bodyPr/>
        <a:lstStyle/>
        <a:p>
          <a:endParaRPr lang="en-US"/>
        </a:p>
      </dgm:t>
    </dgm:pt>
  </dgm:ptLst>
  <dgm:cxnLst>
    <dgm:cxn modelId="{5CBE8709-6643-49F8-956D-AF5B5EEF7551}" srcId="{F1DE4274-9482-4709-81CF-9F133ADF4649}" destId="{7D1992F6-68CE-4E80-AACA-415FEBC0579D}" srcOrd="0" destOrd="0" parTransId="{BD6632B1-AA9A-489F-B910-18151B601FDF}" sibTransId="{697C3359-36BB-4F6A-927B-0A5EDBC3B251}"/>
    <dgm:cxn modelId="{97D6C56A-F081-4238-9803-CB9637F23321}" srcId="{F1DE4274-9482-4709-81CF-9F133ADF4649}" destId="{72CAF010-1E92-463D-835C-02ECA34E6AE1}" srcOrd="4" destOrd="0" parTransId="{54E0905D-CC3D-43D8-BA14-7072515A09A1}" sibTransId="{4DA3226D-17C8-4D25-A50E-7A4C072E277F}"/>
    <dgm:cxn modelId="{131475D9-4A8B-42BE-99C6-75E62C067233}" type="presOf" srcId="{F1DE4274-9482-4709-81CF-9F133ADF4649}" destId="{171FA91F-4219-4C07-A6D4-BB70C6F7D2A7}" srcOrd="0" destOrd="0" presId="urn:microsoft.com/office/officeart/2018/2/layout/IconCircleList"/>
    <dgm:cxn modelId="{FDDA01CF-10DD-485C-BC65-1B557A6465A3}" type="presOf" srcId="{527D5476-A701-4E09-80CE-6F80750EE51D}" destId="{8FBC42A1-73EB-4621-93CD-93EB48FC1E07}" srcOrd="0" destOrd="0" presId="urn:microsoft.com/office/officeart/2018/2/layout/IconCircleList"/>
    <dgm:cxn modelId="{CE2FD1FF-E501-490E-93E2-4F03A555BB5D}" srcId="{F1DE4274-9482-4709-81CF-9F133ADF4649}" destId="{186B8947-A6A8-41B6-9BF1-56DAA2023A9A}" srcOrd="2" destOrd="0" parTransId="{FDC742D0-30BF-4548-8173-3DAE7C26019A}" sibTransId="{72175FDD-19F9-42B8-A394-1A73C360FD27}"/>
    <dgm:cxn modelId="{F7BBA232-4D69-4810-AD43-0B129868A918}" type="presOf" srcId="{697C3359-36BB-4F6A-927B-0A5EDBC3B251}" destId="{3D3A7A63-9B85-4E19-A4D2-6B124EC9FDDB}" srcOrd="0" destOrd="0" presId="urn:microsoft.com/office/officeart/2018/2/layout/IconCircleList"/>
    <dgm:cxn modelId="{DF9B0A34-22EF-427A-93BE-815326F599B8}" type="presOf" srcId="{6AD90FA6-C509-4C80-BB13-9A8A1E1DA5C5}" destId="{5E40CFC6-B797-4546-9072-C42F524BC0AC}" srcOrd="0" destOrd="0" presId="urn:microsoft.com/office/officeart/2018/2/layout/IconCircleList"/>
    <dgm:cxn modelId="{8DB9B735-9AD8-46CE-B331-FCEA9D9AB47B}" srcId="{F1DE4274-9482-4709-81CF-9F133ADF4649}" destId="{0B5ACCB8-1D59-4744-8A5E-F56ED071CC7A}" srcOrd="3" destOrd="0" parTransId="{FEAA8B4E-351D-4E64-A582-1417781F2C13}" sibTransId="{527D5476-A701-4E09-80CE-6F80750EE51D}"/>
    <dgm:cxn modelId="{654F69E1-65EB-48BB-9524-FB3CF3E52260}" type="presOf" srcId="{72175FDD-19F9-42B8-A394-1A73C360FD27}" destId="{F142ED2D-B9EB-46A4-9E67-027C3CB4EE0E}" srcOrd="0" destOrd="0" presId="urn:microsoft.com/office/officeart/2018/2/layout/IconCircleList"/>
    <dgm:cxn modelId="{3C3AC890-91AD-40B2-A7BF-919EEEA14503}" type="presOf" srcId="{72CAF010-1E92-463D-835C-02ECA34E6AE1}" destId="{F7988313-E9FE-47FA-B800-012F74F0899B}" srcOrd="0" destOrd="0" presId="urn:microsoft.com/office/officeart/2018/2/layout/IconCircleList"/>
    <dgm:cxn modelId="{ADEFAF56-E7FA-4C96-9768-1714854A07BD}" type="presOf" srcId="{186B8947-A6A8-41B6-9BF1-56DAA2023A9A}" destId="{4F76DD83-405E-4CD6-BCBB-69A670C70513}" srcOrd="0" destOrd="0" presId="urn:microsoft.com/office/officeart/2018/2/layout/IconCircleList"/>
    <dgm:cxn modelId="{4D7AFEC2-00DF-41C4-AB89-04D6C390744F}" type="presOf" srcId="{93C9C78D-A842-401E-B4F5-C0A29BD9465A}" destId="{456F1B41-4094-44DC-A52D-3BA25CF8214F}" srcOrd="0" destOrd="0" presId="urn:microsoft.com/office/officeart/2018/2/layout/IconCircleList"/>
    <dgm:cxn modelId="{673AA367-3A97-45E3-BDBB-FD33CCDC1B3F}" type="presOf" srcId="{7D1992F6-68CE-4E80-AACA-415FEBC0579D}" destId="{6EC94BB7-C010-4A36-9F45-030CDA14449F}" srcOrd="0" destOrd="0" presId="urn:microsoft.com/office/officeart/2018/2/layout/IconCircleList"/>
    <dgm:cxn modelId="{D017466B-A6AC-4F3B-99C7-5BF766CBCE7F}" srcId="{F1DE4274-9482-4709-81CF-9F133ADF4649}" destId="{6AD90FA6-C509-4C80-BB13-9A8A1E1DA5C5}" srcOrd="1" destOrd="0" parTransId="{D3FF57BF-9C1A-4FBF-8370-F982078DC6E1}" sibTransId="{93C9C78D-A842-401E-B4F5-C0A29BD9465A}"/>
    <dgm:cxn modelId="{D44B839E-B472-44AF-B9B0-BC8ABBB80225}" type="presOf" srcId="{0B5ACCB8-1D59-4744-8A5E-F56ED071CC7A}" destId="{7D2916FD-0FE8-4E4A-A96E-926A7C774938}" srcOrd="0" destOrd="0" presId="urn:microsoft.com/office/officeart/2018/2/layout/IconCircleList"/>
    <dgm:cxn modelId="{C6E29B41-CA0A-4065-91BA-DF5190501C3C}" type="presParOf" srcId="{171FA91F-4219-4C07-A6D4-BB70C6F7D2A7}" destId="{8DF34644-2B55-4FE3-AFA8-61C367938028}" srcOrd="0" destOrd="0" presId="urn:microsoft.com/office/officeart/2018/2/layout/IconCircleList"/>
    <dgm:cxn modelId="{62841B50-34D8-4264-84F5-7C1A5A446276}" type="presParOf" srcId="{8DF34644-2B55-4FE3-AFA8-61C367938028}" destId="{87C752CD-16BB-4B35-8D40-D97ADC188D43}" srcOrd="0" destOrd="0" presId="urn:microsoft.com/office/officeart/2018/2/layout/IconCircleList"/>
    <dgm:cxn modelId="{092B8258-2975-4F93-B5B7-8B4353FBBA2D}" type="presParOf" srcId="{87C752CD-16BB-4B35-8D40-D97ADC188D43}" destId="{49CBE95F-B10D-4A8A-8869-335E9B8B1F72}" srcOrd="0" destOrd="0" presId="urn:microsoft.com/office/officeart/2018/2/layout/IconCircleList"/>
    <dgm:cxn modelId="{B6833EC9-13D0-4DFF-911E-A97517D677B1}" type="presParOf" srcId="{87C752CD-16BB-4B35-8D40-D97ADC188D43}" destId="{EBCEE824-6078-4DB5-A2FE-3D24A394B7BD}" srcOrd="1" destOrd="0" presId="urn:microsoft.com/office/officeart/2018/2/layout/IconCircleList"/>
    <dgm:cxn modelId="{56CDC1E7-BA61-412B-B56F-3646DD34DBE8}" type="presParOf" srcId="{87C752CD-16BB-4B35-8D40-D97ADC188D43}" destId="{24C51D04-C139-4123-891B-B820C8182CF3}" srcOrd="2" destOrd="0" presId="urn:microsoft.com/office/officeart/2018/2/layout/IconCircleList"/>
    <dgm:cxn modelId="{BB22661F-6E26-4AA1-9EC7-5F3C095D886D}" type="presParOf" srcId="{87C752CD-16BB-4B35-8D40-D97ADC188D43}" destId="{6EC94BB7-C010-4A36-9F45-030CDA14449F}" srcOrd="3" destOrd="0" presId="urn:microsoft.com/office/officeart/2018/2/layout/IconCircleList"/>
    <dgm:cxn modelId="{FC0D7E9E-24E9-4805-8AF6-721858F56E0C}" type="presParOf" srcId="{8DF34644-2B55-4FE3-AFA8-61C367938028}" destId="{3D3A7A63-9B85-4E19-A4D2-6B124EC9FDDB}" srcOrd="1" destOrd="0" presId="urn:microsoft.com/office/officeart/2018/2/layout/IconCircleList"/>
    <dgm:cxn modelId="{670F387A-7894-48A7-A482-90DC7720FBB0}" type="presParOf" srcId="{8DF34644-2B55-4FE3-AFA8-61C367938028}" destId="{AC242C55-4BF8-465B-A9EF-3D1788A59C5D}" srcOrd="2" destOrd="0" presId="urn:microsoft.com/office/officeart/2018/2/layout/IconCircleList"/>
    <dgm:cxn modelId="{AB4C6B6B-B62C-4076-9F33-702E164044E3}" type="presParOf" srcId="{AC242C55-4BF8-465B-A9EF-3D1788A59C5D}" destId="{CB61C6FF-EF54-4F88-950D-AE566E83ADE8}" srcOrd="0" destOrd="0" presId="urn:microsoft.com/office/officeart/2018/2/layout/IconCircleList"/>
    <dgm:cxn modelId="{5B808F93-795E-46E2-B984-B7AED592E293}" type="presParOf" srcId="{AC242C55-4BF8-465B-A9EF-3D1788A59C5D}" destId="{6F7ED607-22D3-4519-BBC8-51990843AEB7}" srcOrd="1" destOrd="0" presId="urn:microsoft.com/office/officeart/2018/2/layout/IconCircleList"/>
    <dgm:cxn modelId="{4C458DD8-EECF-423D-A30E-F5F652303570}" type="presParOf" srcId="{AC242C55-4BF8-465B-A9EF-3D1788A59C5D}" destId="{A61E585D-6BE7-47F3-96E2-118F79D71755}" srcOrd="2" destOrd="0" presId="urn:microsoft.com/office/officeart/2018/2/layout/IconCircleList"/>
    <dgm:cxn modelId="{D58BDFA7-EB7A-44E7-B1DA-E62FB69E8FE1}" type="presParOf" srcId="{AC242C55-4BF8-465B-A9EF-3D1788A59C5D}" destId="{5E40CFC6-B797-4546-9072-C42F524BC0AC}" srcOrd="3" destOrd="0" presId="urn:microsoft.com/office/officeart/2018/2/layout/IconCircleList"/>
    <dgm:cxn modelId="{866677E1-E0D4-4FCF-B48D-7A27EED92D46}" type="presParOf" srcId="{8DF34644-2B55-4FE3-AFA8-61C367938028}" destId="{456F1B41-4094-44DC-A52D-3BA25CF8214F}" srcOrd="3" destOrd="0" presId="urn:microsoft.com/office/officeart/2018/2/layout/IconCircleList"/>
    <dgm:cxn modelId="{75F05469-455D-442A-A710-27DC3998D959}" type="presParOf" srcId="{8DF34644-2B55-4FE3-AFA8-61C367938028}" destId="{D73A18B3-9B96-40C7-8803-B9A006A56749}" srcOrd="4" destOrd="0" presId="urn:microsoft.com/office/officeart/2018/2/layout/IconCircleList"/>
    <dgm:cxn modelId="{3C7DDCC1-E527-4632-9AF9-EDF00A2B2FFE}" type="presParOf" srcId="{D73A18B3-9B96-40C7-8803-B9A006A56749}" destId="{D4012516-3C83-4EDC-8034-FDD0854BF7A8}" srcOrd="0" destOrd="0" presId="urn:microsoft.com/office/officeart/2018/2/layout/IconCircleList"/>
    <dgm:cxn modelId="{0508929B-C28C-4B27-8AFB-9B5A9FADDB52}" type="presParOf" srcId="{D73A18B3-9B96-40C7-8803-B9A006A56749}" destId="{2872E8B0-B362-4B7A-9618-8DF1B34F3775}" srcOrd="1" destOrd="0" presId="urn:microsoft.com/office/officeart/2018/2/layout/IconCircleList"/>
    <dgm:cxn modelId="{A766D042-6701-40E3-9F4C-FFCD329CB54D}" type="presParOf" srcId="{D73A18B3-9B96-40C7-8803-B9A006A56749}" destId="{9A8FAD23-EE2C-4234-B957-03D36FD307EC}" srcOrd="2" destOrd="0" presId="urn:microsoft.com/office/officeart/2018/2/layout/IconCircleList"/>
    <dgm:cxn modelId="{D74D3C7F-A582-4C69-9E75-67999DF23F2A}" type="presParOf" srcId="{D73A18B3-9B96-40C7-8803-B9A006A56749}" destId="{4F76DD83-405E-4CD6-BCBB-69A670C70513}" srcOrd="3" destOrd="0" presId="urn:microsoft.com/office/officeart/2018/2/layout/IconCircleList"/>
    <dgm:cxn modelId="{C133BCCB-318C-41E6-B3CC-4F29B7138988}" type="presParOf" srcId="{8DF34644-2B55-4FE3-AFA8-61C367938028}" destId="{F142ED2D-B9EB-46A4-9E67-027C3CB4EE0E}" srcOrd="5" destOrd="0" presId="urn:microsoft.com/office/officeart/2018/2/layout/IconCircleList"/>
    <dgm:cxn modelId="{0E33F794-47DD-4608-890B-84204450F546}" type="presParOf" srcId="{8DF34644-2B55-4FE3-AFA8-61C367938028}" destId="{A56D473F-3616-48F5-97C8-4C2D72CCB706}" srcOrd="6" destOrd="0" presId="urn:microsoft.com/office/officeart/2018/2/layout/IconCircleList"/>
    <dgm:cxn modelId="{91FDB397-9556-434B-815F-A2189E723B8C}" type="presParOf" srcId="{A56D473F-3616-48F5-97C8-4C2D72CCB706}" destId="{7B478ACF-44CC-45C7-91B5-FA5E78486A75}" srcOrd="0" destOrd="0" presId="urn:microsoft.com/office/officeart/2018/2/layout/IconCircleList"/>
    <dgm:cxn modelId="{84BBEFA9-E8C3-41FD-ACB5-43F4550EF92F}" type="presParOf" srcId="{A56D473F-3616-48F5-97C8-4C2D72CCB706}" destId="{021E7047-934D-4EFE-AE7E-7F533E43C761}" srcOrd="1" destOrd="0" presId="urn:microsoft.com/office/officeart/2018/2/layout/IconCircleList"/>
    <dgm:cxn modelId="{8B9EDC52-3358-464D-B617-278602AB288E}" type="presParOf" srcId="{A56D473F-3616-48F5-97C8-4C2D72CCB706}" destId="{80FE4CE1-A01E-4DE3-B81A-9B3B3E93420C}" srcOrd="2" destOrd="0" presId="urn:microsoft.com/office/officeart/2018/2/layout/IconCircleList"/>
    <dgm:cxn modelId="{12FEE5CB-42CB-4B72-9FF2-5E41F40896C0}" type="presParOf" srcId="{A56D473F-3616-48F5-97C8-4C2D72CCB706}" destId="{7D2916FD-0FE8-4E4A-A96E-926A7C774938}" srcOrd="3" destOrd="0" presId="urn:microsoft.com/office/officeart/2018/2/layout/IconCircleList"/>
    <dgm:cxn modelId="{7304F3EC-CC1A-4A41-8D4D-F3BDB1DF514B}" type="presParOf" srcId="{8DF34644-2B55-4FE3-AFA8-61C367938028}" destId="{8FBC42A1-73EB-4621-93CD-93EB48FC1E07}" srcOrd="7" destOrd="0" presId="urn:microsoft.com/office/officeart/2018/2/layout/IconCircleList"/>
    <dgm:cxn modelId="{A14C727F-1E64-48B1-902D-613B95C02ED1}" type="presParOf" srcId="{8DF34644-2B55-4FE3-AFA8-61C367938028}" destId="{24B8B6C3-C40C-48E0-88A9-0F1374C6EB80}" srcOrd="8" destOrd="0" presId="urn:microsoft.com/office/officeart/2018/2/layout/IconCircleList"/>
    <dgm:cxn modelId="{6121B396-670A-4DC5-8FDC-2A7E8D8F76A8}" type="presParOf" srcId="{24B8B6C3-C40C-48E0-88A9-0F1374C6EB80}" destId="{7DDDBDBB-ABB9-4EB5-845E-7B9C972A1124}" srcOrd="0" destOrd="0" presId="urn:microsoft.com/office/officeart/2018/2/layout/IconCircleList"/>
    <dgm:cxn modelId="{42341B25-D7E6-4D7E-9A6D-3F9E92360B0A}" type="presParOf" srcId="{24B8B6C3-C40C-48E0-88A9-0F1374C6EB80}" destId="{BE607683-A430-467B-AB02-5F7C8392768F}" srcOrd="1" destOrd="0" presId="urn:microsoft.com/office/officeart/2018/2/layout/IconCircleList"/>
    <dgm:cxn modelId="{AACA3005-CFE6-4D03-83AE-1BB896752F1D}" type="presParOf" srcId="{24B8B6C3-C40C-48E0-88A9-0F1374C6EB80}" destId="{8BEF949E-9A01-4797-8CFE-30B0C8A2B70A}" srcOrd="2" destOrd="0" presId="urn:microsoft.com/office/officeart/2018/2/layout/IconCircleList"/>
    <dgm:cxn modelId="{FC9E6A20-0BB8-492E-B478-C5B682BC980A}" type="presParOf" srcId="{24B8B6C3-C40C-48E0-88A9-0F1374C6EB80}" destId="{F7988313-E9FE-47FA-B800-012F74F0899B}"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294BDD-E63A-46E7-A9AE-7415F8A35C1A}" type="doc">
      <dgm:prSet loTypeId="urn:microsoft.com/office/officeart/2008/layout/HorizontalMultiLevelHierarchy" loCatId="hierarchy" qsTypeId="urn:microsoft.com/office/officeart/2005/8/quickstyle/simple1" qsCatId="simple" csTypeId="urn:microsoft.com/office/officeart/2005/8/colors/accent2_2" csCatId="accent2" phldr="1"/>
      <dgm:spPr/>
      <dgm:t>
        <a:bodyPr/>
        <a:lstStyle/>
        <a:p>
          <a:endParaRPr lang="en-CA"/>
        </a:p>
      </dgm:t>
    </dgm:pt>
    <dgm:pt modelId="{3216BC44-E1CD-4CA4-8BCA-B7A580E55FB8}">
      <dgm:prSet phldrT="[Text]"/>
      <dgm:spPr/>
      <dgm:t>
        <a:bodyPr/>
        <a:lstStyle/>
        <a:p>
          <a:r>
            <a:rPr lang="en-US" dirty="0"/>
            <a:t>Designing the Frontend</a:t>
          </a:r>
          <a:endParaRPr lang="en-CA" dirty="0"/>
        </a:p>
      </dgm:t>
    </dgm:pt>
    <dgm:pt modelId="{A70C4D24-612D-4671-A8FC-C4188212BF69}" type="parTrans" cxnId="{25438D6A-9443-4547-B4CD-6CDDE2CAC9E3}">
      <dgm:prSet/>
      <dgm:spPr/>
      <dgm:t>
        <a:bodyPr/>
        <a:lstStyle/>
        <a:p>
          <a:endParaRPr lang="en-CA"/>
        </a:p>
      </dgm:t>
    </dgm:pt>
    <dgm:pt modelId="{21D56333-A742-4822-8DA4-E0502B73559E}" type="sibTrans" cxnId="{25438D6A-9443-4547-B4CD-6CDDE2CAC9E3}">
      <dgm:prSet/>
      <dgm:spPr/>
      <dgm:t>
        <a:bodyPr/>
        <a:lstStyle/>
        <a:p>
          <a:endParaRPr lang="en-CA"/>
        </a:p>
      </dgm:t>
    </dgm:pt>
    <dgm:pt modelId="{A878C42B-615D-4388-82D4-BE7091DB8FFE}">
      <dgm:prSet phldrT="[Text]"/>
      <dgm:spPr/>
      <dgm:t>
        <a:bodyPr/>
        <a:lstStyle/>
        <a:p>
          <a:r>
            <a:rPr lang="en-US" dirty="0"/>
            <a:t>TM#1: Landing/Home page</a:t>
          </a:r>
          <a:endParaRPr lang="en-CA" dirty="0"/>
        </a:p>
      </dgm:t>
    </dgm:pt>
    <dgm:pt modelId="{439C1E3F-9F3B-4155-B265-DB6549955873}" type="parTrans" cxnId="{A899F812-AB2F-467F-8322-60E78197BFCB}">
      <dgm:prSet/>
      <dgm:spPr/>
      <dgm:t>
        <a:bodyPr/>
        <a:lstStyle/>
        <a:p>
          <a:endParaRPr lang="en-CA"/>
        </a:p>
      </dgm:t>
    </dgm:pt>
    <dgm:pt modelId="{90D7CBFD-9E4A-48AF-8FD5-1BC7C15365D9}" type="sibTrans" cxnId="{A899F812-AB2F-467F-8322-60E78197BFCB}">
      <dgm:prSet/>
      <dgm:spPr/>
      <dgm:t>
        <a:bodyPr/>
        <a:lstStyle/>
        <a:p>
          <a:endParaRPr lang="en-CA"/>
        </a:p>
      </dgm:t>
    </dgm:pt>
    <dgm:pt modelId="{342DC5C5-B166-4236-BFA4-91900A2F5EB6}">
      <dgm:prSet phldrT="[Text]"/>
      <dgm:spPr/>
      <dgm:t>
        <a:bodyPr/>
        <a:lstStyle/>
        <a:p>
          <a:r>
            <a:rPr lang="en-US" dirty="0"/>
            <a:t>TM#2: Cart &amp; Checkout pages</a:t>
          </a:r>
          <a:endParaRPr lang="en-CA" dirty="0"/>
        </a:p>
      </dgm:t>
    </dgm:pt>
    <dgm:pt modelId="{F3F8ED6C-2DA4-4911-BF11-2A1447F3CC18}" type="parTrans" cxnId="{E5B5F84E-65DC-4A7D-A278-F32FD1A375DD}">
      <dgm:prSet/>
      <dgm:spPr/>
      <dgm:t>
        <a:bodyPr/>
        <a:lstStyle/>
        <a:p>
          <a:endParaRPr lang="en-CA"/>
        </a:p>
      </dgm:t>
    </dgm:pt>
    <dgm:pt modelId="{FEB903F4-3445-4C8E-9CB8-48E755DB8F94}" type="sibTrans" cxnId="{E5B5F84E-65DC-4A7D-A278-F32FD1A375DD}">
      <dgm:prSet/>
      <dgm:spPr/>
      <dgm:t>
        <a:bodyPr/>
        <a:lstStyle/>
        <a:p>
          <a:endParaRPr lang="en-CA"/>
        </a:p>
      </dgm:t>
    </dgm:pt>
    <dgm:pt modelId="{82142FFE-EEB5-40F6-9C39-CB6525D76BFE}">
      <dgm:prSet phldrT="[Text]"/>
      <dgm:spPr/>
      <dgm:t>
        <a:bodyPr/>
        <a:lstStyle/>
        <a:p>
          <a:r>
            <a:rPr lang="en-US" dirty="0"/>
            <a:t>TM #3: Signup &amp; Login pages</a:t>
          </a:r>
          <a:endParaRPr lang="en-CA" dirty="0"/>
        </a:p>
      </dgm:t>
    </dgm:pt>
    <dgm:pt modelId="{DE998032-B68C-479F-8B53-263759928847}" type="parTrans" cxnId="{E6B74D25-D2EC-4CF5-90C9-F2EE75F7DA65}">
      <dgm:prSet/>
      <dgm:spPr/>
      <dgm:t>
        <a:bodyPr/>
        <a:lstStyle/>
        <a:p>
          <a:endParaRPr lang="en-CA"/>
        </a:p>
      </dgm:t>
    </dgm:pt>
    <dgm:pt modelId="{BE105F7E-172F-4578-8D61-D72A4E0F5214}" type="sibTrans" cxnId="{E6B74D25-D2EC-4CF5-90C9-F2EE75F7DA65}">
      <dgm:prSet/>
      <dgm:spPr/>
      <dgm:t>
        <a:bodyPr/>
        <a:lstStyle/>
        <a:p>
          <a:endParaRPr lang="en-CA"/>
        </a:p>
      </dgm:t>
    </dgm:pt>
    <dgm:pt modelId="{18457C3C-6226-4F5C-9231-CDE6A7FF93E7}">
      <dgm:prSet phldrT="[Text]"/>
      <dgm:spPr/>
      <dgm:t>
        <a:bodyPr/>
        <a:lstStyle/>
        <a:p>
          <a:r>
            <a:rPr lang="en-US" dirty="0"/>
            <a:t>TM#4: Styling pages</a:t>
          </a:r>
          <a:endParaRPr lang="en-CA" dirty="0"/>
        </a:p>
      </dgm:t>
    </dgm:pt>
    <dgm:pt modelId="{C06A3F02-D570-4C2F-9768-0EF17D0BEC82}" type="parTrans" cxnId="{A56378BD-36B3-4D03-9E6A-1C10D6384962}">
      <dgm:prSet/>
      <dgm:spPr/>
      <dgm:t>
        <a:bodyPr/>
        <a:lstStyle/>
        <a:p>
          <a:endParaRPr lang="en-CA"/>
        </a:p>
      </dgm:t>
    </dgm:pt>
    <dgm:pt modelId="{A4FF8B56-941C-4291-9779-9C34AB49CDEE}" type="sibTrans" cxnId="{A56378BD-36B3-4D03-9E6A-1C10D6384962}">
      <dgm:prSet/>
      <dgm:spPr/>
      <dgm:t>
        <a:bodyPr/>
        <a:lstStyle/>
        <a:p>
          <a:endParaRPr lang="en-CA"/>
        </a:p>
      </dgm:t>
    </dgm:pt>
    <dgm:pt modelId="{8C76DB7F-CCBE-4F2D-ADB6-831A96B14F19}">
      <dgm:prSet phldrT="[Text]"/>
      <dgm:spPr/>
      <dgm:t>
        <a:bodyPr/>
        <a:lstStyle/>
        <a:p>
          <a:r>
            <a:rPr lang="en-US" dirty="0"/>
            <a:t>TM#5: Adding security features and testing site</a:t>
          </a:r>
          <a:endParaRPr lang="en-CA" dirty="0"/>
        </a:p>
      </dgm:t>
    </dgm:pt>
    <dgm:pt modelId="{80E665B6-74F0-4F5E-A1BF-61511925455A}" type="parTrans" cxnId="{D2BDABE5-80E6-4B63-B93F-8643AAF163BF}">
      <dgm:prSet/>
      <dgm:spPr/>
      <dgm:t>
        <a:bodyPr/>
        <a:lstStyle/>
        <a:p>
          <a:endParaRPr lang="en-CA"/>
        </a:p>
      </dgm:t>
    </dgm:pt>
    <dgm:pt modelId="{F6AF82FE-2BB4-4F1F-97B0-5E124174ED6B}" type="sibTrans" cxnId="{D2BDABE5-80E6-4B63-B93F-8643AAF163BF}">
      <dgm:prSet/>
      <dgm:spPr/>
      <dgm:t>
        <a:bodyPr/>
        <a:lstStyle/>
        <a:p>
          <a:endParaRPr lang="en-CA"/>
        </a:p>
      </dgm:t>
    </dgm:pt>
    <dgm:pt modelId="{543DAC93-EE50-4166-BAC4-0049B05BFF81}" type="pres">
      <dgm:prSet presAssocID="{3E294BDD-E63A-46E7-A9AE-7415F8A35C1A}" presName="Name0" presStyleCnt="0">
        <dgm:presLayoutVars>
          <dgm:chPref val="1"/>
          <dgm:dir/>
          <dgm:animOne val="branch"/>
          <dgm:animLvl val="lvl"/>
          <dgm:resizeHandles val="exact"/>
        </dgm:presLayoutVars>
      </dgm:prSet>
      <dgm:spPr/>
      <dgm:t>
        <a:bodyPr/>
        <a:lstStyle/>
        <a:p>
          <a:endParaRPr lang="en-US"/>
        </a:p>
      </dgm:t>
    </dgm:pt>
    <dgm:pt modelId="{B358BEE8-64AB-4C11-B6C1-3D625254C024}" type="pres">
      <dgm:prSet presAssocID="{3216BC44-E1CD-4CA4-8BCA-B7A580E55FB8}" presName="root1" presStyleCnt="0"/>
      <dgm:spPr/>
    </dgm:pt>
    <dgm:pt modelId="{83EB2A51-26AA-44DA-A1AF-300D6161204E}" type="pres">
      <dgm:prSet presAssocID="{3216BC44-E1CD-4CA4-8BCA-B7A580E55FB8}" presName="LevelOneTextNode" presStyleLbl="node0" presStyleIdx="0" presStyleCnt="1">
        <dgm:presLayoutVars>
          <dgm:chPref val="3"/>
        </dgm:presLayoutVars>
      </dgm:prSet>
      <dgm:spPr/>
      <dgm:t>
        <a:bodyPr/>
        <a:lstStyle/>
        <a:p>
          <a:endParaRPr lang="en-US"/>
        </a:p>
      </dgm:t>
    </dgm:pt>
    <dgm:pt modelId="{EE9EAA94-69A0-40F7-88A2-F2416A69C526}" type="pres">
      <dgm:prSet presAssocID="{3216BC44-E1CD-4CA4-8BCA-B7A580E55FB8}" presName="level2hierChild" presStyleCnt="0"/>
      <dgm:spPr/>
    </dgm:pt>
    <dgm:pt modelId="{BB2F5E6D-F0F4-4FBE-86E0-5352B49F61BF}" type="pres">
      <dgm:prSet presAssocID="{439C1E3F-9F3B-4155-B265-DB6549955873}" presName="conn2-1" presStyleLbl="parChTrans1D2" presStyleIdx="0" presStyleCnt="5"/>
      <dgm:spPr/>
      <dgm:t>
        <a:bodyPr/>
        <a:lstStyle/>
        <a:p>
          <a:endParaRPr lang="en-US"/>
        </a:p>
      </dgm:t>
    </dgm:pt>
    <dgm:pt modelId="{E6568B38-32D0-4BED-BDC0-EC7B3EA86E52}" type="pres">
      <dgm:prSet presAssocID="{439C1E3F-9F3B-4155-B265-DB6549955873}" presName="connTx" presStyleLbl="parChTrans1D2" presStyleIdx="0" presStyleCnt="5"/>
      <dgm:spPr/>
      <dgm:t>
        <a:bodyPr/>
        <a:lstStyle/>
        <a:p>
          <a:endParaRPr lang="en-US"/>
        </a:p>
      </dgm:t>
    </dgm:pt>
    <dgm:pt modelId="{4FDAC709-BABF-458E-A277-F66FFD3F2D5C}" type="pres">
      <dgm:prSet presAssocID="{A878C42B-615D-4388-82D4-BE7091DB8FFE}" presName="root2" presStyleCnt="0"/>
      <dgm:spPr/>
    </dgm:pt>
    <dgm:pt modelId="{98CBC631-8661-42DC-8EB4-ACAC1254CEDC}" type="pres">
      <dgm:prSet presAssocID="{A878C42B-615D-4388-82D4-BE7091DB8FFE}" presName="LevelTwoTextNode" presStyleLbl="node2" presStyleIdx="0" presStyleCnt="5" custScaleX="171069">
        <dgm:presLayoutVars>
          <dgm:chPref val="3"/>
        </dgm:presLayoutVars>
      </dgm:prSet>
      <dgm:spPr/>
      <dgm:t>
        <a:bodyPr/>
        <a:lstStyle/>
        <a:p>
          <a:endParaRPr lang="en-US"/>
        </a:p>
      </dgm:t>
    </dgm:pt>
    <dgm:pt modelId="{295EEA3A-C82A-4124-AA76-B68C6568AB9D}" type="pres">
      <dgm:prSet presAssocID="{A878C42B-615D-4388-82D4-BE7091DB8FFE}" presName="level3hierChild" presStyleCnt="0"/>
      <dgm:spPr/>
    </dgm:pt>
    <dgm:pt modelId="{DE49ADB0-6DCF-482E-8D2D-A5C158CC7F92}" type="pres">
      <dgm:prSet presAssocID="{F3F8ED6C-2DA4-4911-BF11-2A1447F3CC18}" presName="conn2-1" presStyleLbl="parChTrans1D2" presStyleIdx="1" presStyleCnt="5"/>
      <dgm:spPr/>
      <dgm:t>
        <a:bodyPr/>
        <a:lstStyle/>
        <a:p>
          <a:endParaRPr lang="en-US"/>
        </a:p>
      </dgm:t>
    </dgm:pt>
    <dgm:pt modelId="{0AFF9014-0E54-4D15-8470-4CEBC95DFA35}" type="pres">
      <dgm:prSet presAssocID="{F3F8ED6C-2DA4-4911-BF11-2A1447F3CC18}" presName="connTx" presStyleLbl="parChTrans1D2" presStyleIdx="1" presStyleCnt="5"/>
      <dgm:spPr/>
      <dgm:t>
        <a:bodyPr/>
        <a:lstStyle/>
        <a:p>
          <a:endParaRPr lang="en-US"/>
        </a:p>
      </dgm:t>
    </dgm:pt>
    <dgm:pt modelId="{AB896C66-D224-4BB4-ABBB-B214CBC9FD5C}" type="pres">
      <dgm:prSet presAssocID="{342DC5C5-B166-4236-BFA4-91900A2F5EB6}" presName="root2" presStyleCnt="0"/>
      <dgm:spPr/>
    </dgm:pt>
    <dgm:pt modelId="{03894977-3709-4A4E-B772-2A2B988006A9}" type="pres">
      <dgm:prSet presAssocID="{342DC5C5-B166-4236-BFA4-91900A2F5EB6}" presName="LevelTwoTextNode" presStyleLbl="node2" presStyleIdx="1" presStyleCnt="5" custScaleX="173663">
        <dgm:presLayoutVars>
          <dgm:chPref val="3"/>
        </dgm:presLayoutVars>
      </dgm:prSet>
      <dgm:spPr/>
      <dgm:t>
        <a:bodyPr/>
        <a:lstStyle/>
        <a:p>
          <a:endParaRPr lang="en-US"/>
        </a:p>
      </dgm:t>
    </dgm:pt>
    <dgm:pt modelId="{6BB5110F-4E66-48E5-BA26-E3983508BAD3}" type="pres">
      <dgm:prSet presAssocID="{342DC5C5-B166-4236-BFA4-91900A2F5EB6}" presName="level3hierChild" presStyleCnt="0"/>
      <dgm:spPr/>
    </dgm:pt>
    <dgm:pt modelId="{56033C12-1CEA-441F-AB23-90BACE8C86AE}" type="pres">
      <dgm:prSet presAssocID="{DE998032-B68C-479F-8B53-263759928847}" presName="conn2-1" presStyleLbl="parChTrans1D2" presStyleIdx="2" presStyleCnt="5"/>
      <dgm:spPr/>
      <dgm:t>
        <a:bodyPr/>
        <a:lstStyle/>
        <a:p>
          <a:endParaRPr lang="en-US"/>
        </a:p>
      </dgm:t>
    </dgm:pt>
    <dgm:pt modelId="{B66C6EED-7549-40BC-9C1B-E95FD50BB3AE}" type="pres">
      <dgm:prSet presAssocID="{DE998032-B68C-479F-8B53-263759928847}" presName="connTx" presStyleLbl="parChTrans1D2" presStyleIdx="2" presStyleCnt="5"/>
      <dgm:spPr/>
      <dgm:t>
        <a:bodyPr/>
        <a:lstStyle/>
        <a:p>
          <a:endParaRPr lang="en-US"/>
        </a:p>
      </dgm:t>
    </dgm:pt>
    <dgm:pt modelId="{676A5E0F-5EB1-4CE2-9605-0133282B4707}" type="pres">
      <dgm:prSet presAssocID="{82142FFE-EEB5-40F6-9C39-CB6525D76BFE}" presName="root2" presStyleCnt="0"/>
      <dgm:spPr/>
    </dgm:pt>
    <dgm:pt modelId="{05FB174D-EBA0-4280-BF58-F5BBC72D6027}" type="pres">
      <dgm:prSet presAssocID="{82142FFE-EEB5-40F6-9C39-CB6525D76BFE}" presName="LevelTwoTextNode" presStyleLbl="node2" presStyleIdx="2" presStyleCnt="5" custScaleX="176385">
        <dgm:presLayoutVars>
          <dgm:chPref val="3"/>
        </dgm:presLayoutVars>
      </dgm:prSet>
      <dgm:spPr/>
      <dgm:t>
        <a:bodyPr/>
        <a:lstStyle/>
        <a:p>
          <a:endParaRPr lang="en-US"/>
        </a:p>
      </dgm:t>
    </dgm:pt>
    <dgm:pt modelId="{518B1510-7E3C-4C62-96E3-CC337A087636}" type="pres">
      <dgm:prSet presAssocID="{82142FFE-EEB5-40F6-9C39-CB6525D76BFE}" presName="level3hierChild" presStyleCnt="0"/>
      <dgm:spPr/>
    </dgm:pt>
    <dgm:pt modelId="{4CCC66CA-3077-482F-9D8C-58A79E49E68E}" type="pres">
      <dgm:prSet presAssocID="{C06A3F02-D570-4C2F-9768-0EF17D0BEC82}" presName="conn2-1" presStyleLbl="parChTrans1D2" presStyleIdx="3" presStyleCnt="5"/>
      <dgm:spPr/>
      <dgm:t>
        <a:bodyPr/>
        <a:lstStyle/>
        <a:p>
          <a:endParaRPr lang="en-US"/>
        </a:p>
      </dgm:t>
    </dgm:pt>
    <dgm:pt modelId="{69E79317-CF68-4D80-B40B-BA8341025427}" type="pres">
      <dgm:prSet presAssocID="{C06A3F02-D570-4C2F-9768-0EF17D0BEC82}" presName="connTx" presStyleLbl="parChTrans1D2" presStyleIdx="3" presStyleCnt="5"/>
      <dgm:spPr/>
      <dgm:t>
        <a:bodyPr/>
        <a:lstStyle/>
        <a:p>
          <a:endParaRPr lang="en-US"/>
        </a:p>
      </dgm:t>
    </dgm:pt>
    <dgm:pt modelId="{EFD73CB2-9839-406B-A085-D7E2392D5DEA}" type="pres">
      <dgm:prSet presAssocID="{18457C3C-6226-4F5C-9231-CDE6A7FF93E7}" presName="root2" presStyleCnt="0"/>
      <dgm:spPr/>
    </dgm:pt>
    <dgm:pt modelId="{02FE07D5-42B0-4F03-B8E6-671A4545BEE3}" type="pres">
      <dgm:prSet presAssocID="{18457C3C-6226-4F5C-9231-CDE6A7FF93E7}" presName="LevelTwoTextNode" presStyleLbl="node2" presStyleIdx="3" presStyleCnt="5" custScaleX="174797">
        <dgm:presLayoutVars>
          <dgm:chPref val="3"/>
        </dgm:presLayoutVars>
      </dgm:prSet>
      <dgm:spPr/>
      <dgm:t>
        <a:bodyPr/>
        <a:lstStyle/>
        <a:p>
          <a:endParaRPr lang="en-US"/>
        </a:p>
      </dgm:t>
    </dgm:pt>
    <dgm:pt modelId="{596BFE2A-16D7-4ADE-886F-DB6E48D58217}" type="pres">
      <dgm:prSet presAssocID="{18457C3C-6226-4F5C-9231-CDE6A7FF93E7}" presName="level3hierChild" presStyleCnt="0"/>
      <dgm:spPr/>
    </dgm:pt>
    <dgm:pt modelId="{2B34A74F-B4F5-4945-87AD-14AD48E19846}" type="pres">
      <dgm:prSet presAssocID="{80E665B6-74F0-4F5E-A1BF-61511925455A}" presName="conn2-1" presStyleLbl="parChTrans1D2" presStyleIdx="4" presStyleCnt="5"/>
      <dgm:spPr/>
      <dgm:t>
        <a:bodyPr/>
        <a:lstStyle/>
        <a:p>
          <a:endParaRPr lang="en-US"/>
        </a:p>
      </dgm:t>
    </dgm:pt>
    <dgm:pt modelId="{E5D56AF1-660F-4A58-BB34-3453B635B2F6}" type="pres">
      <dgm:prSet presAssocID="{80E665B6-74F0-4F5E-A1BF-61511925455A}" presName="connTx" presStyleLbl="parChTrans1D2" presStyleIdx="4" presStyleCnt="5"/>
      <dgm:spPr/>
      <dgm:t>
        <a:bodyPr/>
        <a:lstStyle/>
        <a:p>
          <a:endParaRPr lang="en-US"/>
        </a:p>
      </dgm:t>
    </dgm:pt>
    <dgm:pt modelId="{803E9135-CE78-4B8D-A83A-BFE421E4645D}" type="pres">
      <dgm:prSet presAssocID="{8C76DB7F-CCBE-4F2D-ADB6-831A96B14F19}" presName="root2" presStyleCnt="0"/>
      <dgm:spPr/>
    </dgm:pt>
    <dgm:pt modelId="{A0D31D0F-05EB-4B8F-A5CE-A2EF585E8DBA}" type="pres">
      <dgm:prSet presAssocID="{8C76DB7F-CCBE-4F2D-ADB6-831A96B14F19}" presName="LevelTwoTextNode" presStyleLbl="node2" presStyleIdx="4" presStyleCnt="5" custScaleX="175559">
        <dgm:presLayoutVars>
          <dgm:chPref val="3"/>
        </dgm:presLayoutVars>
      </dgm:prSet>
      <dgm:spPr/>
      <dgm:t>
        <a:bodyPr/>
        <a:lstStyle/>
        <a:p>
          <a:endParaRPr lang="en-US"/>
        </a:p>
      </dgm:t>
    </dgm:pt>
    <dgm:pt modelId="{A9B5AA9A-C5A5-46FC-8F41-EE0DB6AB4508}" type="pres">
      <dgm:prSet presAssocID="{8C76DB7F-CCBE-4F2D-ADB6-831A96B14F19}" presName="level3hierChild" presStyleCnt="0"/>
      <dgm:spPr/>
    </dgm:pt>
  </dgm:ptLst>
  <dgm:cxnLst>
    <dgm:cxn modelId="{E5B5F84E-65DC-4A7D-A278-F32FD1A375DD}" srcId="{3216BC44-E1CD-4CA4-8BCA-B7A580E55FB8}" destId="{342DC5C5-B166-4236-BFA4-91900A2F5EB6}" srcOrd="1" destOrd="0" parTransId="{F3F8ED6C-2DA4-4911-BF11-2A1447F3CC18}" sibTransId="{FEB903F4-3445-4C8E-9CB8-48E755DB8F94}"/>
    <dgm:cxn modelId="{D8808A72-4E2C-427E-8C95-8EEF7C11CD87}" type="presOf" srcId="{DE998032-B68C-479F-8B53-263759928847}" destId="{56033C12-1CEA-441F-AB23-90BACE8C86AE}" srcOrd="0" destOrd="0" presId="urn:microsoft.com/office/officeart/2008/layout/HorizontalMultiLevelHierarchy"/>
    <dgm:cxn modelId="{282C3756-A0B6-41CB-94BC-864D54829451}" type="presOf" srcId="{F3F8ED6C-2DA4-4911-BF11-2A1447F3CC18}" destId="{0AFF9014-0E54-4D15-8470-4CEBC95DFA35}" srcOrd="1" destOrd="0" presId="urn:microsoft.com/office/officeart/2008/layout/HorizontalMultiLevelHierarchy"/>
    <dgm:cxn modelId="{1C1D25B5-B009-460A-9B21-FF80B49AD2C2}" type="presOf" srcId="{80E665B6-74F0-4F5E-A1BF-61511925455A}" destId="{E5D56AF1-660F-4A58-BB34-3453B635B2F6}" srcOrd="1" destOrd="0" presId="urn:microsoft.com/office/officeart/2008/layout/HorizontalMultiLevelHierarchy"/>
    <dgm:cxn modelId="{A7A367AC-F69B-4A5E-99D6-21849BD91453}" type="presOf" srcId="{C06A3F02-D570-4C2F-9768-0EF17D0BEC82}" destId="{4CCC66CA-3077-482F-9D8C-58A79E49E68E}" srcOrd="0" destOrd="0" presId="urn:microsoft.com/office/officeart/2008/layout/HorizontalMultiLevelHierarchy"/>
    <dgm:cxn modelId="{BC41A9AE-4994-461B-BC61-C16D5F49968D}" type="presOf" srcId="{82142FFE-EEB5-40F6-9C39-CB6525D76BFE}" destId="{05FB174D-EBA0-4280-BF58-F5BBC72D6027}" srcOrd="0" destOrd="0" presId="urn:microsoft.com/office/officeart/2008/layout/HorizontalMultiLevelHierarchy"/>
    <dgm:cxn modelId="{FCEB2FCD-9985-4970-8377-AF3A6CE70534}" type="presOf" srcId="{DE998032-B68C-479F-8B53-263759928847}" destId="{B66C6EED-7549-40BC-9C1B-E95FD50BB3AE}" srcOrd="1" destOrd="0" presId="urn:microsoft.com/office/officeart/2008/layout/HorizontalMultiLevelHierarchy"/>
    <dgm:cxn modelId="{A899F812-AB2F-467F-8322-60E78197BFCB}" srcId="{3216BC44-E1CD-4CA4-8BCA-B7A580E55FB8}" destId="{A878C42B-615D-4388-82D4-BE7091DB8FFE}" srcOrd="0" destOrd="0" parTransId="{439C1E3F-9F3B-4155-B265-DB6549955873}" sibTransId="{90D7CBFD-9E4A-48AF-8FD5-1BC7C15365D9}"/>
    <dgm:cxn modelId="{829CB728-1B45-4706-971B-9D8A45E4478C}" type="presOf" srcId="{80E665B6-74F0-4F5E-A1BF-61511925455A}" destId="{2B34A74F-B4F5-4945-87AD-14AD48E19846}" srcOrd="0" destOrd="0" presId="urn:microsoft.com/office/officeart/2008/layout/HorizontalMultiLevelHierarchy"/>
    <dgm:cxn modelId="{3B11EA2A-8CF9-46B2-88E0-C0E9B1943887}" type="presOf" srcId="{3E294BDD-E63A-46E7-A9AE-7415F8A35C1A}" destId="{543DAC93-EE50-4166-BAC4-0049B05BFF81}" srcOrd="0" destOrd="0" presId="urn:microsoft.com/office/officeart/2008/layout/HorizontalMultiLevelHierarchy"/>
    <dgm:cxn modelId="{A56378BD-36B3-4D03-9E6A-1C10D6384962}" srcId="{3216BC44-E1CD-4CA4-8BCA-B7A580E55FB8}" destId="{18457C3C-6226-4F5C-9231-CDE6A7FF93E7}" srcOrd="3" destOrd="0" parTransId="{C06A3F02-D570-4C2F-9768-0EF17D0BEC82}" sibTransId="{A4FF8B56-941C-4291-9779-9C34AB49CDEE}"/>
    <dgm:cxn modelId="{D2BDABE5-80E6-4B63-B93F-8643AAF163BF}" srcId="{3216BC44-E1CD-4CA4-8BCA-B7A580E55FB8}" destId="{8C76DB7F-CCBE-4F2D-ADB6-831A96B14F19}" srcOrd="4" destOrd="0" parTransId="{80E665B6-74F0-4F5E-A1BF-61511925455A}" sibTransId="{F6AF82FE-2BB4-4F1F-97B0-5E124174ED6B}"/>
    <dgm:cxn modelId="{5DB00738-7769-4878-8A4F-3F1EA07377E8}" type="presOf" srcId="{18457C3C-6226-4F5C-9231-CDE6A7FF93E7}" destId="{02FE07D5-42B0-4F03-B8E6-671A4545BEE3}" srcOrd="0" destOrd="0" presId="urn:microsoft.com/office/officeart/2008/layout/HorizontalMultiLevelHierarchy"/>
    <dgm:cxn modelId="{4F7925F1-A32D-4758-947A-78B6DAAFB331}" type="presOf" srcId="{3216BC44-E1CD-4CA4-8BCA-B7A580E55FB8}" destId="{83EB2A51-26AA-44DA-A1AF-300D6161204E}" srcOrd="0" destOrd="0" presId="urn:microsoft.com/office/officeart/2008/layout/HorizontalMultiLevelHierarchy"/>
    <dgm:cxn modelId="{684790A7-993C-490C-A7C3-41880627FEEA}" type="presOf" srcId="{8C76DB7F-CCBE-4F2D-ADB6-831A96B14F19}" destId="{A0D31D0F-05EB-4B8F-A5CE-A2EF585E8DBA}" srcOrd="0" destOrd="0" presId="urn:microsoft.com/office/officeart/2008/layout/HorizontalMultiLevelHierarchy"/>
    <dgm:cxn modelId="{33C712B9-D39B-4D45-9F4D-DD80DA4E259A}" type="presOf" srcId="{439C1E3F-9F3B-4155-B265-DB6549955873}" destId="{BB2F5E6D-F0F4-4FBE-86E0-5352B49F61BF}" srcOrd="0" destOrd="0" presId="urn:microsoft.com/office/officeart/2008/layout/HorizontalMultiLevelHierarchy"/>
    <dgm:cxn modelId="{E6B74D25-D2EC-4CF5-90C9-F2EE75F7DA65}" srcId="{3216BC44-E1CD-4CA4-8BCA-B7A580E55FB8}" destId="{82142FFE-EEB5-40F6-9C39-CB6525D76BFE}" srcOrd="2" destOrd="0" parTransId="{DE998032-B68C-479F-8B53-263759928847}" sibTransId="{BE105F7E-172F-4578-8D61-D72A4E0F5214}"/>
    <dgm:cxn modelId="{EFA99B2A-0C25-41CD-97BD-4591065B35E8}" type="presOf" srcId="{F3F8ED6C-2DA4-4911-BF11-2A1447F3CC18}" destId="{DE49ADB0-6DCF-482E-8D2D-A5C158CC7F92}" srcOrd="0" destOrd="0" presId="urn:microsoft.com/office/officeart/2008/layout/HorizontalMultiLevelHierarchy"/>
    <dgm:cxn modelId="{D3A6B3DA-58D2-469E-A0F3-D280C5D5B8DA}" type="presOf" srcId="{A878C42B-615D-4388-82D4-BE7091DB8FFE}" destId="{98CBC631-8661-42DC-8EB4-ACAC1254CEDC}" srcOrd="0" destOrd="0" presId="urn:microsoft.com/office/officeart/2008/layout/HorizontalMultiLevelHierarchy"/>
    <dgm:cxn modelId="{5D074847-907E-4CF1-8972-8BFC3BD6AB7E}" type="presOf" srcId="{342DC5C5-B166-4236-BFA4-91900A2F5EB6}" destId="{03894977-3709-4A4E-B772-2A2B988006A9}" srcOrd="0" destOrd="0" presId="urn:microsoft.com/office/officeart/2008/layout/HorizontalMultiLevelHierarchy"/>
    <dgm:cxn modelId="{631DC331-12EC-4B3E-BAF9-888564D7BC97}" type="presOf" srcId="{439C1E3F-9F3B-4155-B265-DB6549955873}" destId="{E6568B38-32D0-4BED-BDC0-EC7B3EA86E52}" srcOrd="1" destOrd="0" presId="urn:microsoft.com/office/officeart/2008/layout/HorizontalMultiLevelHierarchy"/>
    <dgm:cxn modelId="{25438D6A-9443-4547-B4CD-6CDDE2CAC9E3}" srcId="{3E294BDD-E63A-46E7-A9AE-7415F8A35C1A}" destId="{3216BC44-E1CD-4CA4-8BCA-B7A580E55FB8}" srcOrd="0" destOrd="0" parTransId="{A70C4D24-612D-4671-A8FC-C4188212BF69}" sibTransId="{21D56333-A742-4822-8DA4-E0502B73559E}"/>
    <dgm:cxn modelId="{3F32FEFE-DB8C-47A5-B1EA-40ED58EF5296}" type="presOf" srcId="{C06A3F02-D570-4C2F-9768-0EF17D0BEC82}" destId="{69E79317-CF68-4D80-B40B-BA8341025427}" srcOrd="1" destOrd="0" presId="urn:microsoft.com/office/officeart/2008/layout/HorizontalMultiLevelHierarchy"/>
    <dgm:cxn modelId="{C93DA936-9F33-48E9-BFA0-26B4DA4BB546}" type="presParOf" srcId="{543DAC93-EE50-4166-BAC4-0049B05BFF81}" destId="{B358BEE8-64AB-4C11-B6C1-3D625254C024}" srcOrd="0" destOrd="0" presId="urn:microsoft.com/office/officeart/2008/layout/HorizontalMultiLevelHierarchy"/>
    <dgm:cxn modelId="{6B848BA2-C6E9-401F-AE61-AB0A4BFA2F7E}" type="presParOf" srcId="{B358BEE8-64AB-4C11-B6C1-3D625254C024}" destId="{83EB2A51-26AA-44DA-A1AF-300D6161204E}" srcOrd="0" destOrd="0" presId="urn:microsoft.com/office/officeart/2008/layout/HorizontalMultiLevelHierarchy"/>
    <dgm:cxn modelId="{F014F693-409C-45BD-91BA-EA1C51A40035}" type="presParOf" srcId="{B358BEE8-64AB-4C11-B6C1-3D625254C024}" destId="{EE9EAA94-69A0-40F7-88A2-F2416A69C526}" srcOrd="1" destOrd="0" presId="urn:microsoft.com/office/officeart/2008/layout/HorizontalMultiLevelHierarchy"/>
    <dgm:cxn modelId="{654A9877-3820-4798-9311-93BDD1E15E64}" type="presParOf" srcId="{EE9EAA94-69A0-40F7-88A2-F2416A69C526}" destId="{BB2F5E6D-F0F4-4FBE-86E0-5352B49F61BF}" srcOrd="0" destOrd="0" presId="urn:microsoft.com/office/officeart/2008/layout/HorizontalMultiLevelHierarchy"/>
    <dgm:cxn modelId="{B4F8C22D-42E9-4652-8E89-DEDC8E74E0F5}" type="presParOf" srcId="{BB2F5E6D-F0F4-4FBE-86E0-5352B49F61BF}" destId="{E6568B38-32D0-4BED-BDC0-EC7B3EA86E52}" srcOrd="0" destOrd="0" presId="urn:microsoft.com/office/officeart/2008/layout/HorizontalMultiLevelHierarchy"/>
    <dgm:cxn modelId="{32F0009F-DD76-46CC-9EDE-9180310D2AD7}" type="presParOf" srcId="{EE9EAA94-69A0-40F7-88A2-F2416A69C526}" destId="{4FDAC709-BABF-458E-A277-F66FFD3F2D5C}" srcOrd="1" destOrd="0" presId="urn:microsoft.com/office/officeart/2008/layout/HorizontalMultiLevelHierarchy"/>
    <dgm:cxn modelId="{08AC8610-EA25-429E-A89E-C9322A314380}" type="presParOf" srcId="{4FDAC709-BABF-458E-A277-F66FFD3F2D5C}" destId="{98CBC631-8661-42DC-8EB4-ACAC1254CEDC}" srcOrd="0" destOrd="0" presId="urn:microsoft.com/office/officeart/2008/layout/HorizontalMultiLevelHierarchy"/>
    <dgm:cxn modelId="{893CB2DB-CCA5-4BBC-B24D-C1DC9710A561}" type="presParOf" srcId="{4FDAC709-BABF-458E-A277-F66FFD3F2D5C}" destId="{295EEA3A-C82A-4124-AA76-B68C6568AB9D}" srcOrd="1" destOrd="0" presId="urn:microsoft.com/office/officeart/2008/layout/HorizontalMultiLevelHierarchy"/>
    <dgm:cxn modelId="{2E6C9501-9D4F-4897-BE7A-5F75CEEE7A46}" type="presParOf" srcId="{EE9EAA94-69A0-40F7-88A2-F2416A69C526}" destId="{DE49ADB0-6DCF-482E-8D2D-A5C158CC7F92}" srcOrd="2" destOrd="0" presId="urn:microsoft.com/office/officeart/2008/layout/HorizontalMultiLevelHierarchy"/>
    <dgm:cxn modelId="{4442A9FA-2CA9-441A-9BA9-1159CAE1E915}" type="presParOf" srcId="{DE49ADB0-6DCF-482E-8D2D-A5C158CC7F92}" destId="{0AFF9014-0E54-4D15-8470-4CEBC95DFA35}" srcOrd="0" destOrd="0" presId="urn:microsoft.com/office/officeart/2008/layout/HorizontalMultiLevelHierarchy"/>
    <dgm:cxn modelId="{0D0253A1-14ED-471B-84B5-F650C694189D}" type="presParOf" srcId="{EE9EAA94-69A0-40F7-88A2-F2416A69C526}" destId="{AB896C66-D224-4BB4-ABBB-B214CBC9FD5C}" srcOrd="3" destOrd="0" presId="urn:microsoft.com/office/officeart/2008/layout/HorizontalMultiLevelHierarchy"/>
    <dgm:cxn modelId="{90D74732-5640-459F-A8D7-F77FD3EF63CF}" type="presParOf" srcId="{AB896C66-D224-4BB4-ABBB-B214CBC9FD5C}" destId="{03894977-3709-4A4E-B772-2A2B988006A9}" srcOrd="0" destOrd="0" presId="urn:microsoft.com/office/officeart/2008/layout/HorizontalMultiLevelHierarchy"/>
    <dgm:cxn modelId="{280E5474-E043-415B-90DF-A56E5E8B95F2}" type="presParOf" srcId="{AB896C66-D224-4BB4-ABBB-B214CBC9FD5C}" destId="{6BB5110F-4E66-48E5-BA26-E3983508BAD3}" srcOrd="1" destOrd="0" presId="urn:microsoft.com/office/officeart/2008/layout/HorizontalMultiLevelHierarchy"/>
    <dgm:cxn modelId="{0B8D7504-6A01-46FB-A953-29B0D5D6CE6A}" type="presParOf" srcId="{EE9EAA94-69A0-40F7-88A2-F2416A69C526}" destId="{56033C12-1CEA-441F-AB23-90BACE8C86AE}" srcOrd="4" destOrd="0" presId="urn:microsoft.com/office/officeart/2008/layout/HorizontalMultiLevelHierarchy"/>
    <dgm:cxn modelId="{B58701FD-32CE-4594-9803-9DA83A7EB3C5}" type="presParOf" srcId="{56033C12-1CEA-441F-AB23-90BACE8C86AE}" destId="{B66C6EED-7549-40BC-9C1B-E95FD50BB3AE}" srcOrd="0" destOrd="0" presId="urn:microsoft.com/office/officeart/2008/layout/HorizontalMultiLevelHierarchy"/>
    <dgm:cxn modelId="{16793896-5358-4541-A9B3-B56C998691CD}" type="presParOf" srcId="{EE9EAA94-69A0-40F7-88A2-F2416A69C526}" destId="{676A5E0F-5EB1-4CE2-9605-0133282B4707}" srcOrd="5" destOrd="0" presId="urn:microsoft.com/office/officeart/2008/layout/HorizontalMultiLevelHierarchy"/>
    <dgm:cxn modelId="{4DBED4E9-AEDD-4DE7-A560-02C6FC102D62}" type="presParOf" srcId="{676A5E0F-5EB1-4CE2-9605-0133282B4707}" destId="{05FB174D-EBA0-4280-BF58-F5BBC72D6027}" srcOrd="0" destOrd="0" presId="urn:microsoft.com/office/officeart/2008/layout/HorizontalMultiLevelHierarchy"/>
    <dgm:cxn modelId="{44316629-6A6F-4D0D-AD52-06A777206440}" type="presParOf" srcId="{676A5E0F-5EB1-4CE2-9605-0133282B4707}" destId="{518B1510-7E3C-4C62-96E3-CC337A087636}" srcOrd="1" destOrd="0" presId="urn:microsoft.com/office/officeart/2008/layout/HorizontalMultiLevelHierarchy"/>
    <dgm:cxn modelId="{25ABE442-DE47-4EE1-B4C3-CCDBC3A4E44E}" type="presParOf" srcId="{EE9EAA94-69A0-40F7-88A2-F2416A69C526}" destId="{4CCC66CA-3077-482F-9D8C-58A79E49E68E}" srcOrd="6" destOrd="0" presId="urn:microsoft.com/office/officeart/2008/layout/HorizontalMultiLevelHierarchy"/>
    <dgm:cxn modelId="{FE548223-D3D7-4418-8DC5-64BD9D09848C}" type="presParOf" srcId="{4CCC66CA-3077-482F-9D8C-58A79E49E68E}" destId="{69E79317-CF68-4D80-B40B-BA8341025427}" srcOrd="0" destOrd="0" presId="urn:microsoft.com/office/officeart/2008/layout/HorizontalMultiLevelHierarchy"/>
    <dgm:cxn modelId="{BF0E1077-C423-4984-ABF6-3B2DC2547BB9}" type="presParOf" srcId="{EE9EAA94-69A0-40F7-88A2-F2416A69C526}" destId="{EFD73CB2-9839-406B-A085-D7E2392D5DEA}" srcOrd="7" destOrd="0" presId="urn:microsoft.com/office/officeart/2008/layout/HorizontalMultiLevelHierarchy"/>
    <dgm:cxn modelId="{7E6E181A-0974-4DEF-BBF8-57E6C3CA7896}" type="presParOf" srcId="{EFD73CB2-9839-406B-A085-D7E2392D5DEA}" destId="{02FE07D5-42B0-4F03-B8E6-671A4545BEE3}" srcOrd="0" destOrd="0" presId="urn:microsoft.com/office/officeart/2008/layout/HorizontalMultiLevelHierarchy"/>
    <dgm:cxn modelId="{5DA241E9-0B03-4DA4-9FE7-40BD1C47835D}" type="presParOf" srcId="{EFD73CB2-9839-406B-A085-D7E2392D5DEA}" destId="{596BFE2A-16D7-4ADE-886F-DB6E48D58217}" srcOrd="1" destOrd="0" presId="urn:microsoft.com/office/officeart/2008/layout/HorizontalMultiLevelHierarchy"/>
    <dgm:cxn modelId="{BD9D0908-564D-46F1-8A43-2FB183A80918}" type="presParOf" srcId="{EE9EAA94-69A0-40F7-88A2-F2416A69C526}" destId="{2B34A74F-B4F5-4945-87AD-14AD48E19846}" srcOrd="8" destOrd="0" presId="urn:microsoft.com/office/officeart/2008/layout/HorizontalMultiLevelHierarchy"/>
    <dgm:cxn modelId="{24435565-897C-4CA7-85C6-F100C75A0D0E}" type="presParOf" srcId="{2B34A74F-B4F5-4945-87AD-14AD48E19846}" destId="{E5D56AF1-660F-4A58-BB34-3453B635B2F6}" srcOrd="0" destOrd="0" presId="urn:microsoft.com/office/officeart/2008/layout/HorizontalMultiLevelHierarchy"/>
    <dgm:cxn modelId="{874FE0B7-2D83-41C6-8CC9-F138F0A8737E}" type="presParOf" srcId="{EE9EAA94-69A0-40F7-88A2-F2416A69C526}" destId="{803E9135-CE78-4B8D-A83A-BFE421E4645D}" srcOrd="9" destOrd="0" presId="urn:microsoft.com/office/officeart/2008/layout/HorizontalMultiLevelHierarchy"/>
    <dgm:cxn modelId="{FDC29DAD-07AF-4265-BFBA-7D9662EAAAF4}" type="presParOf" srcId="{803E9135-CE78-4B8D-A83A-BFE421E4645D}" destId="{A0D31D0F-05EB-4B8F-A5CE-A2EF585E8DBA}" srcOrd="0" destOrd="0" presId="urn:microsoft.com/office/officeart/2008/layout/HorizontalMultiLevelHierarchy"/>
    <dgm:cxn modelId="{3312A133-72D3-420D-807F-27EB3ED0DF81}" type="presParOf" srcId="{803E9135-CE78-4B8D-A83A-BFE421E4645D}" destId="{A9B5AA9A-C5A5-46FC-8F41-EE0DB6AB4508}"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330B24C-7CD4-4DE6-BE24-8E5447E330EA}" type="doc">
      <dgm:prSet loTypeId="urn:microsoft.com/office/officeart/2005/8/layout/hierarchy3" loCatId="hierarchy" qsTypeId="urn:microsoft.com/office/officeart/2005/8/quickstyle/simple1" qsCatId="simple" csTypeId="urn:microsoft.com/office/officeart/2005/8/colors/accent3_2" csCatId="accent3" phldr="1"/>
      <dgm:spPr/>
      <dgm:t>
        <a:bodyPr/>
        <a:lstStyle/>
        <a:p>
          <a:endParaRPr lang="en-CA"/>
        </a:p>
      </dgm:t>
    </dgm:pt>
    <dgm:pt modelId="{E6E52E12-80C0-4DAE-86CA-85BD315C996F}">
      <dgm:prSet phldrT="[Text]"/>
      <dgm:spPr/>
      <dgm:t>
        <a:bodyPr/>
        <a:lstStyle/>
        <a:p>
          <a:r>
            <a:rPr lang="en-US" b="1" dirty="0">
              <a:solidFill>
                <a:srgbClr val="002060"/>
              </a:solidFill>
            </a:rPr>
            <a:t>Frontend design </a:t>
          </a:r>
          <a:endParaRPr lang="en-CA" b="1" dirty="0">
            <a:solidFill>
              <a:srgbClr val="002060"/>
            </a:solidFill>
          </a:endParaRPr>
        </a:p>
      </dgm:t>
    </dgm:pt>
    <dgm:pt modelId="{5CC6FBCE-8E10-4A19-8079-9737F70C5F14}" type="parTrans" cxnId="{D8DCD61D-FB17-44DB-A851-5FECCC38032F}">
      <dgm:prSet/>
      <dgm:spPr/>
      <dgm:t>
        <a:bodyPr/>
        <a:lstStyle/>
        <a:p>
          <a:endParaRPr lang="en-CA"/>
        </a:p>
      </dgm:t>
    </dgm:pt>
    <dgm:pt modelId="{8597B2C2-848C-4EB1-BE2A-D660098B034C}" type="sibTrans" cxnId="{D8DCD61D-FB17-44DB-A851-5FECCC38032F}">
      <dgm:prSet/>
      <dgm:spPr/>
      <dgm:t>
        <a:bodyPr/>
        <a:lstStyle/>
        <a:p>
          <a:endParaRPr lang="en-CA"/>
        </a:p>
      </dgm:t>
    </dgm:pt>
    <dgm:pt modelId="{7748C5CF-B4E5-4308-86C5-8480B86F4B56}">
      <dgm:prSet phldrT="[Text]"/>
      <dgm:spPr/>
      <dgm:t>
        <a:bodyPr/>
        <a:lstStyle/>
        <a:p>
          <a:r>
            <a:rPr lang="en-US" b="1" dirty="0">
              <a:solidFill>
                <a:srgbClr val="002060"/>
              </a:solidFill>
            </a:rPr>
            <a:t>Backend design</a:t>
          </a:r>
          <a:endParaRPr lang="en-CA" b="1" dirty="0">
            <a:solidFill>
              <a:srgbClr val="002060"/>
            </a:solidFill>
          </a:endParaRPr>
        </a:p>
      </dgm:t>
    </dgm:pt>
    <dgm:pt modelId="{4AB340E9-840A-4563-BA40-A57143FF907C}" type="parTrans" cxnId="{4908B847-9E41-4A13-ADE2-EA398E728A70}">
      <dgm:prSet/>
      <dgm:spPr/>
      <dgm:t>
        <a:bodyPr/>
        <a:lstStyle/>
        <a:p>
          <a:endParaRPr lang="en-CA"/>
        </a:p>
      </dgm:t>
    </dgm:pt>
    <dgm:pt modelId="{353618B0-7E58-46CD-AB83-BA99E598EC61}" type="sibTrans" cxnId="{4908B847-9E41-4A13-ADE2-EA398E728A70}">
      <dgm:prSet/>
      <dgm:spPr/>
      <dgm:t>
        <a:bodyPr/>
        <a:lstStyle/>
        <a:p>
          <a:endParaRPr lang="en-CA"/>
        </a:p>
      </dgm:t>
    </dgm:pt>
    <dgm:pt modelId="{2FD97F1A-DB60-4CAF-B02B-F77FD99668BF}">
      <dgm:prSet phldrT="[Text]"/>
      <dgm:spPr/>
      <dgm:t>
        <a:bodyPr/>
        <a:lstStyle/>
        <a:p>
          <a:r>
            <a:rPr lang="en-US" b="1" dirty="0">
              <a:solidFill>
                <a:srgbClr val="002060"/>
              </a:solidFill>
            </a:rPr>
            <a:t>Implementing security features</a:t>
          </a:r>
          <a:endParaRPr lang="en-CA" b="1" dirty="0">
            <a:solidFill>
              <a:srgbClr val="002060"/>
            </a:solidFill>
          </a:endParaRPr>
        </a:p>
      </dgm:t>
    </dgm:pt>
    <dgm:pt modelId="{37E8C364-6178-4879-8E55-216B072F6288}" type="parTrans" cxnId="{498F186A-8A21-44D8-B2F2-DB1EA8552E1A}">
      <dgm:prSet/>
      <dgm:spPr/>
      <dgm:t>
        <a:bodyPr/>
        <a:lstStyle/>
        <a:p>
          <a:endParaRPr lang="en-CA"/>
        </a:p>
      </dgm:t>
    </dgm:pt>
    <dgm:pt modelId="{F5F594DC-0D76-474F-AABA-FE48450FD5D7}" type="sibTrans" cxnId="{498F186A-8A21-44D8-B2F2-DB1EA8552E1A}">
      <dgm:prSet/>
      <dgm:spPr/>
      <dgm:t>
        <a:bodyPr/>
        <a:lstStyle/>
        <a:p>
          <a:endParaRPr lang="en-CA"/>
        </a:p>
      </dgm:t>
    </dgm:pt>
    <dgm:pt modelId="{CEF21CC4-27CC-4EE1-88B0-269EA3A309D6}">
      <dgm:prSet phldrT="[Text]"/>
      <dgm:spPr/>
      <dgm:t>
        <a:bodyPr/>
        <a:lstStyle/>
        <a:p>
          <a:r>
            <a:rPr lang="en-US" b="1" dirty="0">
              <a:solidFill>
                <a:srgbClr val="002060"/>
              </a:solidFill>
            </a:rPr>
            <a:t>Site testing</a:t>
          </a:r>
          <a:endParaRPr lang="en-CA" b="1" dirty="0">
            <a:solidFill>
              <a:srgbClr val="002060"/>
            </a:solidFill>
          </a:endParaRPr>
        </a:p>
      </dgm:t>
    </dgm:pt>
    <dgm:pt modelId="{28CDD66F-8218-4F82-84B7-C29E01613A59}" type="parTrans" cxnId="{9A521DBE-3FB8-4ABF-83D9-C10C1A99CDC5}">
      <dgm:prSet/>
      <dgm:spPr/>
      <dgm:t>
        <a:bodyPr/>
        <a:lstStyle/>
        <a:p>
          <a:endParaRPr lang="en-CA"/>
        </a:p>
      </dgm:t>
    </dgm:pt>
    <dgm:pt modelId="{DD1EBD99-4393-4F3C-AEF0-F710E9FC3491}" type="sibTrans" cxnId="{9A521DBE-3FB8-4ABF-83D9-C10C1A99CDC5}">
      <dgm:prSet/>
      <dgm:spPr/>
      <dgm:t>
        <a:bodyPr/>
        <a:lstStyle/>
        <a:p>
          <a:endParaRPr lang="en-CA"/>
        </a:p>
      </dgm:t>
    </dgm:pt>
    <dgm:pt modelId="{34851C01-3C35-4ED3-9473-37FA87AB5217}">
      <dgm:prSet phldrT="[Text]"/>
      <dgm:spPr/>
      <dgm:t>
        <a:bodyPr/>
        <a:lstStyle/>
        <a:p>
          <a:r>
            <a:rPr lang="en-CA" b="1" dirty="0">
              <a:solidFill>
                <a:srgbClr val="002060"/>
              </a:solidFill>
            </a:rPr>
            <a:t>Planning</a:t>
          </a:r>
        </a:p>
      </dgm:t>
    </dgm:pt>
    <dgm:pt modelId="{27334F86-4589-4D41-9D2B-894564DB94C2}" type="parTrans" cxnId="{75E012BB-6BF6-4460-BCC9-BA9BF10DFC1D}">
      <dgm:prSet/>
      <dgm:spPr/>
      <dgm:t>
        <a:bodyPr/>
        <a:lstStyle/>
        <a:p>
          <a:endParaRPr lang="en-CA"/>
        </a:p>
      </dgm:t>
    </dgm:pt>
    <dgm:pt modelId="{348009B6-23F3-4289-8AAB-511F178D7F6C}" type="sibTrans" cxnId="{75E012BB-6BF6-4460-BCC9-BA9BF10DFC1D}">
      <dgm:prSet/>
      <dgm:spPr/>
      <dgm:t>
        <a:bodyPr/>
        <a:lstStyle/>
        <a:p>
          <a:endParaRPr lang="en-CA"/>
        </a:p>
      </dgm:t>
    </dgm:pt>
    <dgm:pt modelId="{FE496030-C77D-4EA9-A860-1B778DD3E720}" type="pres">
      <dgm:prSet presAssocID="{3330B24C-7CD4-4DE6-BE24-8E5447E330EA}" presName="diagram" presStyleCnt="0">
        <dgm:presLayoutVars>
          <dgm:chPref val="1"/>
          <dgm:dir/>
          <dgm:animOne val="branch"/>
          <dgm:animLvl val="lvl"/>
          <dgm:resizeHandles/>
        </dgm:presLayoutVars>
      </dgm:prSet>
      <dgm:spPr/>
      <dgm:t>
        <a:bodyPr/>
        <a:lstStyle/>
        <a:p>
          <a:endParaRPr lang="en-US"/>
        </a:p>
      </dgm:t>
    </dgm:pt>
    <dgm:pt modelId="{6BAF2529-03ED-400D-83B5-D4BA91078406}" type="pres">
      <dgm:prSet presAssocID="{34851C01-3C35-4ED3-9473-37FA87AB5217}" presName="root" presStyleCnt="0"/>
      <dgm:spPr/>
    </dgm:pt>
    <dgm:pt modelId="{33E529F1-D5B3-482F-AB82-FB9748E0AE1F}" type="pres">
      <dgm:prSet presAssocID="{34851C01-3C35-4ED3-9473-37FA87AB5217}" presName="rootComposite" presStyleCnt="0"/>
      <dgm:spPr/>
    </dgm:pt>
    <dgm:pt modelId="{CAE300C1-32A5-4DE3-BAFD-B4803C4617D7}" type="pres">
      <dgm:prSet presAssocID="{34851C01-3C35-4ED3-9473-37FA87AB5217}" presName="rootText" presStyleLbl="node1" presStyleIdx="0" presStyleCnt="5"/>
      <dgm:spPr/>
      <dgm:t>
        <a:bodyPr/>
        <a:lstStyle/>
        <a:p>
          <a:endParaRPr lang="en-US"/>
        </a:p>
      </dgm:t>
    </dgm:pt>
    <dgm:pt modelId="{DC8A94C5-2F00-4503-87BA-D8DE3AAEF76E}" type="pres">
      <dgm:prSet presAssocID="{34851C01-3C35-4ED3-9473-37FA87AB5217}" presName="rootConnector" presStyleLbl="node1" presStyleIdx="0" presStyleCnt="5"/>
      <dgm:spPr/>
      <dgm:t>
        <a:bodyPr/>
        <a:lstStyle/>
        <a:p>
          <a:endParaRPr lang="en-US"/>
        </a:p>
      </dgm:t>
    </dgm:pt>
    <dgm:pt modelId="{14AF77A6-E462-44A7-A7E1-067528DC5B95}" type="pres">
      <dgm:prSet presAssocID="{34851C01-3C35-4ED3-9473-37FA87AB5217}" presName="childShape" presStyleCnt="0"/>
      <dgm:spPr/>
    </dgm:pt>
    <dgm:pt modelId="{055DA2E8-7494-480E-B931-84CD170A4D9E}" type="pres">
      <dgm:prSet presAssocID="{E6E52E12-80C0-4DAE-86CA-85BD315C996F}" presName="root" presStyleCnt="0"/>
      <dgm:spPr/>
    </dgm:pt>
    <dgm:pt modelId="{3B4FA97E-94A7-4299-B9F2-816A0247C6BE}" type="pres">
      <dgm:prSet presAssocID="{E6E52E12-80C0-4DAE-86CA-85BD315C996F}" presName="rootComposite" presStyleCnt="0"/>
      <dgm:spPr/>
    </dgm:pt>
    <dgm:pt modelId="{53C38A6E-BC95-445C-AF43-318006A6142B}" type="pres">
      <dgm:prSet presAssocID="{E6E52E12-80C0-4DAE-86CA-85BD315C996F}" presName="rootText" presStyleLbl="node1" presStyleIdx="1" presStyleCnt="5"/>
      <dgm:spPr/>
      <dgm:t>
        <a:bodyPr/>
        <a:lstStyle/>
        <a:p>
          <a:endParaRPr lang="en-US"/>
        </a:p>
      </dgm:t>
    </dgm:pt>
    <dgm:pt modelId="{0CF7B6BB-CAAF-4AC2-A9BC-381502C9138F}" type="pres">
      <dgm:prSet presAssocID="{E6E52E12-80C0-4DAE-86CA-85BD315C996F}" presName="rootConnector" presStyleLbl="node1" presStyleIdx="1" presStyleCnt="5"/>
      <dgm:spPr/>
      <dgm:t>
        <a:bodyPr/>
        <a:lstStyle/>
        <a:p>
          <a:endParaRPr lang="en-US"/>
        </a:p>
      </dgm:t>
    </dgm:pt>
    <dgm:pt modelId="{0C3EA25B-EB1C-4741-BC1A-A0FEFEB8648A}" type="pres">
      <dgm:prSet presAssocID="{E6E52E12-80C0-4DAE-86CA-85BD315C996F}" presName="childShape" presStyleCnt="0"/>
      <dgm:spPr/>
    </dgm:pt>
    <dgm:pt modelId="{96E64ACC-7E13-45C7-A072-CF59371DB0CC}" type="pres">
      <dgm:prSet presAssocID="{7748C5CF-B4E5-4308-86C5-8480B86F4B56}" presName="root" presStyleCnt="0"/>
      <dgm:spPr/>
    </dgm:pt>
    <dgm:pt modelId="{217274F7-040F-4385-A790-74B91D9367F0}" type="pres">
      <dgm:prSet presAssocID="{7748C5CF-B4E5-4308-86C5-8480B86F4B56}" presName="rootComposite" presStyleCnt="0"/>
      <dgm:spPr/>
    </dgm:pt>
    <dgm:pt modelId="{BA4951E2-7665-446D-A64F-254A41440D1F}" type="pres">
      <dgm:prSet presAssocID="{7748C5CF-B4E5-4308-86C5-8480B86F4B56}" presName="rootText" presStyleLbl="node1" presStyleIdx="2" presStyleCnt="5"/>
      <dgm:spPr/>
      <dgm:t>
        <a:bodyPr/>
        <a:lstStyle/>
        <a:p>
          <a:endParaRPr lang="en-US"/>
        </a:p>
      </dgm:t>
    </dgm:pt>
    <dgm:pt modelId="{43C26495-BC93-4634-B23A-FC3884C75D97}" type="pres">
      <dgm:prSet presAssocID="{7748C5CF-B4E5-4308-86C5-8480B86F4B56}" presName="rootConnector" presStyleLbl="node1" presStyleIdx="2" presStyleCnt="5"/>
      <dgm:spPr/>
      <dgm:t>
        <a:bodyPr/>
        <a:lstStyle/>
        <a:p>
          <a:endParaRPr lang="en-US"/>
        </a:p>
      </dgm:t>
    </dgm:pt>
    <dgm:pt modelId="{275794CF-9821-4245-952B-500F223C55A6}" type="pres">
      <dgm:prSet presAssocID="{7748C5CF-B4E5-4308-86C5-8480B86F4B56}" presName="childShape" presStyleCnt="0"/>
      <dgm:spPr/>
    </dgm:pt>
    <dgm:pt modelId="{A7A380C5-E0D4-48CD-A17E-EC4ADA0F7132}" type="pres">
      <dgm:prSet presAssocID="{2FD97F1A-DB60-4CAF-B02B-F77FD99668BF}" presName="root" presStyleCnt="0"/>
      <dgm:spPr/>
    </dgm:pt>
    <dgm:pt modelId="{88BE5D97-3301-4C27-948C-3EF94E7736B2}" type="pres">
      <dgm:prSet presAssocID="{2FD97F1A-DB60-4CAF-B02B-F77FD99668BF}" presName="rootComposite" presStyleCnt="0"/>
      <dgm:spPr/>
    </dgm:pt>
    <dgm:pt modelId="{5FC6662E-A648-4879-9398-418EFFA2F11B}" type="pres">
      <dgm:prSet presAssocID="{2FD97F1A-DB60-4CAF-B02B-F77FD99668BF}" presName="rootText" presStyleLbl="node1" presStyleIdx="3" presStyleCnt="5"/>
      <dgm:spPr/>
      <dgm:t>
        <a:bodyPr/>
        <a:lstStyle/>
        <a:p>
          <a:endParaRPr lang="en-US"/>
        </a:p>
      </dgm:t>
    </dgm:pt>
    <dgm:pt modelId="{F29C46B9-6EDD-410B-9B95-16FC89C5D5AA}" type="pres">
      <dgm:prSet presAssocID="{2FD97F1A-DB60-4CAF-B02B-F77FD99668BF}" presName="rootConnector" presStyleLbl="node1" presStyleIdx="3" presStyleCnt="5"/>
      <dgm:spPr/>
      <dgm:t>
        <a:bodyPr/>
        <a:lstStyle/>
        <a:p>
          <a:endParaRPr lang="en-US"/>
        </a:p>
      </dgm:t>
    </dgm:pt>
    <dgm:pt modelId="{74012A44-F065-4AD8-9E4B-554320462199}" type="pres">
      <dgm:prSet presAssocID="{2FD97F1A-DB60-4CAF-B02B-F77FD99668BF}" presName="childShape" presStyleCnt="0"/>
      <dgm:spPr/>
    </dgm:pt>
    <dgm:pt modelId="{E26B7128-75F2-41CC-954A-4C3C6BC32A21}" type="pres">
      <dgm:prSet presAssocID="{CEF21CC4-27CC-4EE1-88B0-269EA3A309D6}" presName="root" presStyleCnt="0"/>
      <dgm:spPr/>
    </dgm:pt>
    <dgm:pt modelId="{A11074D8-B2E0-4BA3-8681-22E15DCB1F5C}" type="pres">
      <dgm:prSet presAssocID="{CEF21CC4-27CC-4EE1-88B0-269EA3A309D6}" presName="rootComposite" presStyleCnt="0"/>
      <dgm:spPr/>
    </dgm:pt>
    <dgm:pt modelId="{71B12F5B-711E-4372-B622-97787F52893F}" type="pres">
      <dgm:prSet presAssocID="{CEF21CC4-27CC-4EE1-88B0-269EA3A309D6}" presName="rootText" presStyleLbl="node1" presStyleIdx="4" presStyleCnt="5"/>
      <dgm:spPr/>
      <dgm:t>
        <a:bodyPr/>
        <a:lstStyle/>
        <a:p>
          <a:endParaRPr lang="en-US"/>
        </a:p>
      </dgm:t>
    </dgm:pt>
    <dgm:pt modelId="{99DB9412-AAA1-4921-9A37-7BD3F603BDC8}" type="pres">
      <dgm:prSet presAssocID="{CEF21CC4-27CC-4EE1-88B0-269EA3A309D6}" presName="rootConnector" presStyleLbl="node1" presStyleIdx="4" presStyleCnt="5"/>
      <dgm:spPr/>
      <dgm:t>
        <a:bodyPr/>
        <a:lstStyle/>
        <a:p>
          <a:endParaRPr lang="en-US"/>
        </a:p>
      </dgm:t>
    </dgm:pt>
    <dgm:pt modelId="{B850D624-A995-4A3B-AAE4-A146CEE7B658}" type="pres">
      <dgm:prSet presAssocID="{CEF21CC4-27CC-4EE1-88B0-269EA3A309D6}" presName="childShape" presStyleCnt="0"/>
      <dgm:spPr/>
    </dgm:pt>
  </dgm:ptLst>
  <dgm:cxnLst>
    <dgm:cxn modelId="{D8DCD61D-FB17-44DB-A851-5FECCC38032F}" srcId="{3330B24C-7CD4-4DE6-BE24-8E5447E330EA}" destId="{E6E52E12-80C0-4DAE-86CA-85BD315C996F}" srcOrd="1" destOrd="0" parTransId="{5CC6FBCE-8E10-4A19-8079-9737F70C5F14}" sibTransId="{8597B2C2-848C-4EB1-BE2A-D660098B034C}"/>
    <dgm:cxn modelId="{4B8D157A-44F1-40F8-BDAC-DE0DB6FE7CDF}" type="presOf" srcId="{CEF21CC4-27CC-4EE1-88B0-269EA3A309D6}" destId="{99DB9412-AAA1-4921-9A37-7BD3F603BDC8}" srcOrd="1" destOrd="0" presId="urn:microsoft.com/office/officeart/2005/8/layout/hierarchy3"/>
    <dgm:cxn modelId="{9A521DBE-3FB8-4ABF-83D9-C10C1A99CDC5}" srcId="{3330B24C-7CD4-4DE6-BE24-8E5447E330EA}" destId="{CEF21CC4-27CC-4EE1-88B0-269EA3A309D6}" srcOrd="4" destOrd="0" parTransId="{28CDD66F-8218-4F82-84B7-C29E01613A59}" sibTransId="{DD1EBD99-4393-4F3C-AEF0-F710E9FC3491}"/>
    <dgm:cxn modelId="{498F186A-8A21-44D8-B2F2-DB1EA8552E1A}" srcId="{3330B24C-7CD4-4DE6-BE24-8E5447E330EA}" destId="{2FD97F1A-DB60-4CAF-B02B-F77FD99668BF}" srcOrd="3" destOrd="0" parTransId="{37E8C364-6178-4879-8E55-216B072F6288}" sibTransId="{F5F594DC-0D76-474F-AABA-FE48450FD5D7}"/>
    <dgm:cxn modelId="{189F149E-5066-407B-8A22-6EA429D1EAA5}" type="presOf" srcId="{CEF21CC4-27CC-4EE1-88B0-269EA3A309D6}" destId="{71B12F5B-711E-4372-B622-97787F52893F}" srcOrd="0" destOrd="0" presId="urn:microsoft.com/office/officeart/2005/8/layout/hierarchy3"/>
    <dgm:cxn modelId="{828A265E-C3B9-4D2D-B3F8-F17C9A4F493A}" type="presOf" srcId="{3330B24C-7CD4-4DE6-BE24-8E5447E330EA}" destId="{FE496030-C77D-4EA9-A860-1B778DD3E720}" srcOrd="0" destOrd="0" presId="urn:microsoft.com/office/officeart/2005/8/layout/hierarchy3"/>
    <dgm:cxn modelId="{DDACAFEA-91DC-4562-A0A0-5F851A315C9A}" type="presOf" srcId="{7748C5CF-B4E5-4308-86C5-8480B86F4B56}" destId="{BA4951E2-7665-446D-A64F-254A41440D1F}" srcOrd="0" destOrd="0" presId="urn:microsoft.com/office/officeart/2005/8/layout/hierarchy3"/>
    <dgm:cxn modelId="{4908B847-9E41-4A13-ADE2-EA398E728A70}" srcId="{3330B24C-7CD4-4DE6-BE24-8E5447E330EA}" destId="{7748C5CF-B4E5-4308-86C5-8480B86F4B56}" srcOrd="2" destOrd="0" parTransId="{4AB340E9-840A-4563-BA40-A57143FF907C}" sibTransId="{353618B0-7E58-46CD-AB83-BA99E598EC61}"/>
    <dgm:cxn modelId="{38EE0FBF-0014-4C4F-8047-89FE863550C3}" type="presOf" srcId="{7748C5CF-B4E5-4308-86C5-8480B86F4B56}" destId="{43C26495-BC93-4634-B23A-FC3884C75D97}" srcOrd="1" destOrd="0" presId="urn:microsoft.com/office/officeart/2005/8/layout/hierarchy3"/>
    <dgm:cxn modelId="{3675062B-6148-4B2D-9BCB-64D660988A8E}" type="presOf" srcId="{E6E52E12-80C0-4DAE-86CA-85BD315C996F}" destId="{0CF7B6BB-CAAF-4AC2-A9BC-381502C9138F}" srcOrd="1" destOrd="0" presId="urn:microsoft.com/office/officeart/2005/8/layout/hierarchy3"/>
    <dgm:cxn modelId="{75E012BB-6BF6-4460-BCC9-BA9BF10DFC1D}" srcId="{3330B24C-7CD4-4DE6-BE24-8E5447E330EA}" destId="{34851C01-3C35-4ED3-9473-37FA87AB5217}" srcOrd="0" destOrd="0" parTransId="{27334F86-4589-4D41-9D2B-894564DB94C2}" sibTransId="{348009B6-23F3-4289-8AAB-511F178D7F6C}"/>
    <dgm:cxn modelId="{25A93791-BAF7-448E-886C-F1C55F31B164}" type="presOf" srcId="{34851C01-3C35-4ED3-9473-37FA87AB5217}" destId="{DC8A94C5-2F00-4503-87BA-D8DE3AAEF76E}" srcOrd="1" destOrd="0" presId="urn:microsoft.com/office/officeart/2005/8/layout/hierarchy3"/>
    <dgm:cxn modelId="{57C7C419-6966-44B9-83EA-EF418BA891A9}" type="presOf" srcId="{E6E52E12-80C0-4DAE-86CA-85BD315C996F}" destId="{53C38A6E-BC95-445C-AF43-318006A6142B}" srcOrd="0" destOrd="0" presId="urn:microsoft.com/office/officeart/2005/8/layout/hierarchy3"/>
    <dgm:cxn modelId="{091912AC-E35B-4FAA-8F90-A97A611DDD6C}" type="presOf" srcId="{2FD97F1A-DB60-4CAF-B02B-F77FD99668BF}" destId="{F29C46B9-6EDD-410B-9B95-16FC89C5D5AA}" srcOrd="1" destOrd="0" presId="urn:microsoft.com/office/officeart/2005/8/layout/hierarchy3"/>
    <dgm:cxn modelId="{CEE65097-FF37-4CB2-B828-9E98D10F782B}" type="presOf" srcId="{2FD97F1A-DB60-4CAF-B02B-F77FD99668BF}" destId="{5FC6662E-A648-4879-9398-418EFFA2F11B}" srcOrd="0" destOrd="0" presId="urn:microsoft.com/office/officeart/2005/8/layout/hierarchy3"/>
    <dgm:cxn modelId="{6EE2A3D5-6D25-4A36-8F7B-C886E913F2D2}" type="presOf" srcId="{34851C01-3C35-4ED3-9473-37FA87AB5217}" destId="{CAE300C1-32A5-4DE3-BAFD-B4803C4617D7}" srcOrd="0" destOrd="0" presId="urn:microsoft.com/office/officeart/2005/8/layout/hierarchy3"/>
    <dgm:cxn modelId="{3113A296-6ACC-4671-A7C0-F2D2F6757069}" type="presParOf" srcId="{FE496030-C77D-4EA9-A860-1B778DD3E720}" destId="{6BAF2529-03ED-400D-83B5-D4BA91078406}" srcOrd="0" destOrd="0" presId="urn:microsoft.com/office/officeart/2005/8/layout/hierarchy3"/>
    <dgm:cxn modelId="{F25D9558-4C8C-440F-BFF3-8F6823C29B20}" type="presParOf" srcId="{6BAF2529-03ED-400D-83B5-D4BA91078406}" destId="{33E529F1-D5B3-482F-AB82-FB9748E0AE1F}" srcOrd="0" destOrd="0" presId="urn:microsoft.com/office/officeart/2005/8/layout/hierarchy3"/>
    <dgm:cxn modelId="{40F9C1CD-112E-47DB-95C7-4F123775EBA3}" type="presParOf" srcId="{33E529F1-D5B3-482F-AB82-FB9748E0AE1F}" destId="{CAE300C1-32A5-4DE3-BAFD-B4803C4617D7}" srcOrd="0" destOrd="0" presId="urn:microsoft.com/office/officeart/2005/8/layout/hierarchy3"/>
    <dgm:cxn modelId="{FF1DDB0E-AB3C-4937-BB92-791BE8F3588F}" type="presParOf" srcId="{33E529F1-D5B3-482F-AB82-FB9748E0AE1F}" destId="{DC8A94C5-2F00-4503-87BA-D8DE3AAEF76E}" srcOrd="1" destOrd="0" presId="urn:microsoft.com/office/officeart/2005/8/layout/hierarchy3"/>
    <dgm:cxn modelId="{B0AF6BD1-A701-4345-B9DA-30FFA09ED975}" type="presParOf" srcId="{6BAF2529-03ED-400D-83B5-D4BA91078406}" destId="{14AF77A6-E462-44A7-A7E1-067528DC5B95}" srcOrd="1" destOrd="0" presId="urn:microsoft.com/office/officeart/2005/8/layout/hierarchy3"/>
    <dgm:cxn modelId="{5ECB5463-7011-4F0D-A556-F3E89E8BC256}" type="presParOf" srcId="{FE496030-C77D-4EA9-A860-1B778DD3E720}" destId="{055DA2E8-7494-480E-B931-84CD170A4D9E}" srcOrd="1" destOrd="0" presId="urn:microsoft.com/office/officeart/2005/8/layout/hierarchy3"/>
    <dgm:cxn modelId="{8638B524-359F-487B-BC58-F49371F58965}" type="presParOf" srcId="{055DA2E8-7494-480E-B931-84CD170A4D9E}" destId="{3B4FA97E-94A7-4299-B9F2-816A0247C6BE}" srcOrd="0" destOrd="0" presId="urn:microsoft.com/office/officeart/2005/8/layout/hierarchy3"/>
    <dgm:cxn modelId="{D9C33A03-8872-47D0-9CD5-5DAF82712D43}" type="presParOf" srcId="{3B4FA97E-94A7-4299-B9F2-816A0247C6BE}" destId="{53C38A6E-BC95-445C-AF43-318006A6142B}" srcOrd="0" destOrd="0" presId="urn:microsoft.com/office/officeart/2005/8/layout/hierarchy3"/>
    <dgm:cxn modelId="{B84919F0-4461-4BB7-8C8B-2E10930D34E0}" type="presParOf" srcId="{3B4FA97E-94A7-4299-B9F2-816A0247C6BE}" destId="{0CF7B6BB-CAAF-4AC2-A9BC-381502C9138F}" srcOrd="1" destOrd="0" presId="urn:microsoft.com/office/officeart/2005/8/layout/hierarchy3"/>
    <dgm:cxn modelId="{9BC3BFE5-A97B-4270-B4FB-AE51686B8107}" type="presParOf" srcId="{055DA2E8-7494-480E-B931-84CD170A4D9E}" destId="{0C3EA25B-EB1C-4741-BC1A-A0FEFEB8648A}" srcOrd="1" destOrd="0" presId="urn:microsoft.com/office/officeart/2005/8/layout/hierarchy3"/>
    <dgm:cxn modelId="{B45C41D9-92D5-4CFD-BDE2-4AB5ECA36137}" type="presParOf" srcId="{FE496030-C77D-4EA9-A860-1B778DD3E720}" destId="{96E64ACC-7E13-45C7-A072-CF59371DB0CC}" srcOrd="2" destOrd="0" presId="urn:microsoft.com/office/officeart/2005/8/layout/hierarchy3"/>
    <dgm:cxn modelId="{BD327E61-6317-4AE0-B265-DDE85B67ACE5}" type="presParOf" srcId="{96E64ACC-7E13-45C7-A072-CF59371DB0CC}" destId="{217274F7-040F-4385-A790-74B91D9367F0}" srcOrd="0" destOrd="0" presId="urn:microsoft.com/office/officeart/2005/8/layout/hierarchy3"/>
    <dgm:cxn modelId="{DAFBC369-2007-43A8-9FD0-FF2FCD16A14F}" type="presParOf" srcId="{217274F7-040F-4385-A790-74B91D9367F0}" destId="{BA4951E2-7665-446D-A64F-254A41440D1F}" srcOrd="0" destOrd="0" presId="urn:microsoft.com/office/officeart/2005/8/layout/hierarchy3"/>
    <dgm:cxn modelId="{BB5D71B8-5679-4064-8DDB-A39FDC7C29B3}" type="presParOf" srcId="{217274F7-040F-4385-A790-74B91D9367F0}" destId="{43C26495-BC93-4634-B23A-FC3884C75D97}" srcOrd="1" destOrd="0" presId="urn:microsoft.com/office/officeart/2005/8/layout/hierarchy3"/>
    <dgm:cxn modelId="{57A548DD-BF27-40B0-AE4F-BB7CD0B20580}" type="presParOf" srcId="{96E64ACC-7E13-45C7-A072-CF59371DB0CC}" destId="{275794CF-9821-4245-952B-500F223C55A6}" srcOrd="1" destOrd="0" presId="urn:microsoft.com/office/officeart/2005/8/layout/hierarchy3"/>
    <dgm:cxn modelId="{743FAA65-9E85-40E4-83E5-469489A19651}" type="presParOf" srcId="{FE496030-C77D-4EA9-A860-1B778DD3E720}" destId="{A7A380C5-E0D4-48CD-A17E-EC4ADA0F7132}" srcOrd="3" destOrd="0" presId="urn:microsoft.com/office/officeart/2005/8/layout/hierarchy3"/>
    <dgm:cxn modelId="{106768E6-7EE7-48C3-A78F-538566300CC3}" type="presParOf" srcId="{A7A380C5-E0D4-48CD-A17E-EC4ADA0F7132}" destId="{88BE5D97-3301-4C27-948C-3EF94E7736B2}" srcOrd="0" destOrd="0" presId="urn:microsoft.com/office/officeart/2005/8/layout/hierarchy3"/>
    <dgm:cxn modelId="{544A10DB-456C-48D3-BCC3-60DFCBD5586C}" type="presParOf" srcId="{88BE5D97-3301-4C27-948C-3EF94E7736B2}" destId="{5FC6662E-A648-4879-9398-418EFFA2F11B}" srcOrd="0" destOrd="0" presId="urn:microsoft.com/office/officeart/2005/8/layout/hierarchy3"/>
    <dgm:cxn modelId="{23212B63-5330-4BDE-AB6D-46DB60A0E4D7}" type="presParOf" srcId="{88BE5D97-3301-4C27-948C-3EF94E7736B2}" destId="{F29C46B9-6EDD-410B-9B95-16FC89C5D5AA}" srcOrd="1" destOrd="0" presId="urn:microsoft.com/office/officeart/2005/8/layout/hierarchy3"/>
    <dgm:cxn modelId="{5E84A5F0-243E-4DCD-9FCC-CD0B6ABD8567}" type="presParOf" srcId="{A7A380C5-E0D4-48CD-A17E-EC4ADA0F7132}" destId="{74012A44-F065-4AD8-9E4B-554320462199}" srcOrd="1" destOrd="0" presId="urn:microsoft.com/office/officeart/2005/8/layout/hierarchy3"/>
    <dgm:cxn modelId="{F84B60FE-6607-4837-AF1A-6E3833FC10F1}" type="presParOf" srcId="{FE496030-C77D-4EA9-A860-1B778DD3E720}" destId="{E26B7128-75F2-41CC-954A-4C3C6BC32A21}" srcOrd="4" destOrd="0" presId="urn:microsoft.com/office/officeart/2005/8/layout/hierarchy3"/>
    <dgm:cxn modelId="{BC978F27-479F-4424-BCE1-EBC26479A71B}" type="presParOf" srcId="{E26B7128-75F2-41CC-954A-4C3C6BC32A21}" destId="{A11074D8-B2E0-4BA3-8681-22E15DCB1F5C}" srcOrd="0" destOrd="0" presId="urn:microsoft.com/office/officeart/2005/8/layout/hierarchy3"/>
    <dgm:cxn modelId="{71088ED7-0313-489A-8E94-7EB8B69762E6}" type="presParOf" srcId="{A11074D8-B2E0-4BA3-8681-22E15DCB1F5C}" destId="{71B12F5B-711E-4372-B622-97787F52893F}" srcOrd="0" destOrd="0" presId="urn:microsoft.com/office/officeart/2005/8/layout/hierarchy3"/>
    <dgm:cxn modelId="{5A685BD1-AA73-4123-8618-31169623EA8A}" type="presParOf" srcId="{A11074D8-B2E0-4BA3-8681-22E15DCB1F5C}" destId="{99DB9412-AAA1-4921-9A37-7BD3F603BDC8}" srcOrd="1" destOrd="0" presId="urn:microsoft.com/office/officeart/2005/8/layout/hierarchy3"/>
    <dgm:cxn modelId="{4A2518D4-D085-44FC-A0D7-A01BEE3135E4}" type="presParOf" srcId="{E26B7128-75F2-41CC-954A-4C3C6BC32A21}" destId="{B850D624-A995-4A3B-AAE4-A146CEE7B658}" srcOrd="1" destOrd="0" presId="urn:microsoft.com/office/officeart/2005/8/layout/hierarchy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E294BDD-E63A-46E7-A9AE-7415F8A35C1A}" type="doc">
      <dgm:prSet loTypeId="urn:microsoft.com/office/officeart/2008/layout/HorizontalMultiLevelHierarchy" loCatId="hierarchy" qsTypeId="urn:microsoft.com/office/officeart/2005/8/quickstyle/simple1" qsCatId="simple" csTypeId="urn:microsoft.com/office/officeart/2005/8/colors/accent2_2" csCatId="accent2" phldr="1"/>
      <dgm:spPr/>
      <dgm:t>
        <a:bodyPr/>
        <a:lstStyle/>
        <a:p>
          <a:endParaRPr lang="en-CA"/>
        </a:p>
      </dgm:t>
    </dgm:pt>
    <dgm:pt modelId="{3216BC44-E1CD-4CA4-8BCA-B7A580E55FB8}">
      <dgm:prSet phldrT="[Text]"/>
      <dgm:spPr/>
      <dgm:t>
        <a:bodyPr/>
        <a:lstStyle/>
        <a:p>
          <a:r>
            <a:rPr lang="en-US" dirty="0"/>
            <a:t>Designing the Backend</a:t>
          </a:r>
          <a:endParaRPr lang="en-CA" dirty="0"/>
        </a:p>
      </dgm:t>
    </dgm:pt>
    <dgm:pt modelId="{A70C4D24-612D-4671-A8FC-C4188212BF69}" type="parTrans" cxnId="{25438D6A-9443-4547-B4CD-6CDDE2CAC9E3}">
      <dgm:prSet/>
      <dgm:spPr/>
      <dgm:t>
        <a:bodyPr/>
        <a:lstStyle/>
        <a:p>
          <a:endParaRPr lang="en-CA"/>
        </a:p>
      </dgm:t>
    </dgm:pt>
    <dgm:pt modelId="{21D56333-A742-4822-8DA4-E0502B73559E}" type="sibTrans" cxnId="{25438D6A-9443-4547-B4CD-6CDDE2CAC9E3}">
      <dgm:prSet/>
      <dgm:spPr/>
      <dgm:t>
        <a:bodyPr/>
        <a:lstStyle/>
        <a:p>
          <a:endParaRPr lang="en-CA"/>
        </a:p>
      </dgm:t>
    </dgm:pt>
    <dgm:pt modelId="{A878C42B-615D-4388-82D4-BE7091DB8FFE}">
      <dgm:prSet phldrT="[Text]"/>
      <dgm:spPr/>
      <dgm:t>
        <a:bodyPr/>
        <a:lstStyle/>
        <a:p>
          <a:r>
            <a:rPr lang="en-US" dirty="0"/>
            <a:t>TM#1: Database design</a:t>
          </a:r>
          <a:endParaRPr lang="en-CA" dirty="0"/>
        </a:p>
      </dgm:t>
    </dgm:pt>
    <dgm:pt modelId="{439C1E3F-9F3B-4155-B265-DB6549955873}" type="parTrans" cxnId="{A899F812-AB2F-467F-8322-60E78197BFCB}">
      <dgm:prSet/>
      <dgm:spPr/>
      <dgm:t>
        <a:bodyPr/>
        <a:lstStyle/>
        <a:p>
          <a:endParaRPr lang="en-CA"/>
        </a:p>
      </dgm:t>
    </dgm:pt>
    <dgm:pt modelId="{90D7CBFD-9E4A-48AF-8FD5-1BC7C15365D9}" type="sibTrans" cxnId="{A899F812-AB2F-467F-8322-60E78197BFCB}">
      <dgm:prSet/>
      <dgm:spPr/>
      <dgm:t>
        <a:bodyPr/>
        <a:lstStyle/>
        <a:p>
          <a:endParaRPr lang="en-CA"/>
        </a:p>
      </dgm:t>
    </dgm:pt>
    <dgm:pt modelId="{342DC5C5-B166-4236-BFA4-91900A2F5EB6}">
      <dgm:prSet phldrT="[Text]"/>
      <dgm:spPr/>
      <dgm:t>
        <a:bodyPr/>
        <a:lstStyle/>
        <a:p>
          <a:r>
            <a:rPr lang="en-US" dirty="0"/>
            <a:t>TM#2: JavaScript for signup &amp; login page functionality</a:t>
          </a:r>
          <a:endParaRPr lang="en-CA" dirty="0"/>
        </a:p>
      </dgm:t>
    </dgm:pt>
    <dgm:pt modelId="{F3F8ED6C-2DA4-4911-BF11-2A1447F3CC18}" type="parTrans" cxnId="{E5B5F84E-65DC-4A7D-A278-F32FD1A375DD}">
      <dgm:prSet/>
      <dgm:spPr/>
      <dgm:t>
        <a:bodyPr/>
        <a:lstStyle/>
        <a:p>
          <a:endParaRPr lang="en-CA"/>
        </a:p>
      </dgm:t>
    </dgm:pt>
    <dgm:pt modelId="{FEB903F4-3445-4C8E-9CB8-48E755DB8F94}" type="sibTrans" cxnId="{E5B5F84E-65DC-4A7D-A278-F32FD1A375DD}">
      <dgm:prSet/>
      <dgm:spPr/>
      <dgm:t>
        <a:bodyPr/>
        <a:lstStyle/>
        <a:p>
          <a:endParaRPr lang="en-CA"/>
        </a:p>
      </dgm:t>
    </dgm:pt>
    <dgm:pt modelId="{82142FFE-EEB5-40F6-9C39-CB6525D76BFE}">
      <dgm:prSet phldrT="[Text]"/>
      <dgm:spPr/>
      <dgm:t>
        <a:bodyPr/>
        <a:lstStyle/>
        <a:p>
          <a:r>
            <a:rPr lang="en-US" dirty="0"/>
            <a:t>TM #3: OTPs &amp; password encryption</a:t>
          </a:r>
          <a:endParaRPr lang="en-CA" dirty="0"/>
        </a:p>
      </dgm:t>
    </dgm:pt>
    <dgm:pt modelId="{DE998032-B68C-479F-8B53-263759928847}" type="parTrans" cxnId="{E6B74D25-D2EC-4CF5-90C9-F2EE75F7DA65}">
      <dgm:prSet/>
      <dgm:spPr/>
      <dgm:t>
        <a:bodyPr/>
        <a:lstStyle/>
        <a:p>
          <a:endParaRPr lang="en-CA"/>
        </a:p>
      </dgm:t>
    </dgm:pt>
    <dgm:pt modelId="{BE105F7E-172F-4578-8D61-D72A4E0F5214}" type="sibTrans" cxnId="{E6B74D25-D2EC-4CF5-90C9-F2EE75F7DA65}">
      <dgm:prSet/>
      <dgm:spPr/>
      <dgm:t>
        <a:bodyPr/>
        <a:lstStyle/>
        <a:p>
          <a:endParaRPr lang="en-CA"/>
        </a:p>
      </dgm:t>
    </dgm:pt>
    <dgm:pt modelId="{18457C3C-6226-4F5C-9231-CDE6A7FF93E7}">
      <dgm:prSet phldrT="[Text]"/>
      <dgm:spPr/>
      <dgm:t>
        <a:bodyPr/>
        <a:lstStyle/>
        <a:p>
          <a:r>
            <a:rPr lang="en-US" dirty="0"/>
            <a:t>TM#4: database connection PHP scripts</a:t>
          </a:r>
          <a:endParaRPr lang="en-CA" dirty="0"/>
        </a:p>
      </dgm:t>
    </dgm:pt>
    <dgm:pt modelId="{C06A3F02-D570-4C2F-9768-0EF17D0BEC82}" type="parTrans" cxnId="{A56378BD-36B3-4D03-9E6A-1C10D6384962}">
      <dgm:prSet/>
      <dgm:spPr/>
      <dgm:t>
        <a:bodyPr/>
        <a:lstStyle/>
        <a:p>
          <a:endParaRPr lang="en-CA"/>
        </a:p>
      </dgm:t>
    </dgm:pt>
    <dgm:pt modelId="{A4FF8B56-941C-4291-9779-9C34AB49CDEE}" type="sibTrans" cxnId="{A56378BD-36B3-4D03-9E6A-1C10D6384962}">
      <dgm:prSet/>
      <dgm:spPr/>
      <dgm:t>
        <a:bodyPr/>
        <a:lstStyle/>
        <a:p>
          <a:endParaRPr lang="en-CA"/>
        </a:p>
      </dgm:t>
    </dgm:pt>
    <dgm:pt modelId="{543DAC93-EE50-4166-BAC4-0049B05BFF81}" type="pres">
      <dgm:prSet presAssocID="{3E294BDD-E63A-46E7-A9AE-7415F8A35C1A}" presName="Name0" presStyleCnt="0">
        <dgm:presLayoutVars>
          <dgm:chPref val="1"/>
          <dgm:dir/>
          <dgm:animOne val="branch"/>
          <dgm:animLvl val="lvl"/>
          <dgm:resizeHandles val="exact"/>
        </dgm:presLayoutVars>
      </dgm:prSet>
      <dgm:spPr/>
      <dgm:t>
        <a:bodyPr/>
        <a:lstStyle/>
        <a:p>
          <a:endParaRPr lang="en-US"/>
        </a:p>
      </dgm:t>
    </dgm:pt>
    <dgm:pt modelId="{B358BEE8-64AB-4C11-B6C1-3D625254C024}" type="pres">
      <dgm:prSet presAssocID="{3216BC44-E1CD-4CA4-8BCA-B7A580E55FB8}" presName="root1" presStyleCnt="0"/>
      <dgm:spPr/>
    </dgm:pt>
    <dgm:pt modelId="{83EB2A51-26AA-44DA-A1AF-300D6161204E}" type="pres">
      <dgm:prSet presAssocID="{3216BC44-E1CD-4CA4-8BCA-B7A580E55FB8}" presName="LevelOneTextNode" presStyleLbl="node0" presStyleIdx="0" presStyleCnt="1">
        <dgm:presLayoutVars>
          <dgm:chPref val="3"/>
        </dgm:presLayoutVars>
      </dgm:prSet>
      <dgm:spPr/>
      <dgm:t>
        <a:bodyPr/>
        <a:lstStyle/>
        <a:p>
          <a:endParaRPr lang="en-US"/>
        </a:p>
      </dgm:t>
    </dgm:pt>
    <dgm:pt modelId="{EE9EAA94-69A0-40F7-88A2-F2416A69C526}" type="pres">
      <dgm:prSet presAssocID="{3216BC44-E1CD-4CA4-8BCA-B7A580E55FB8}" presName="level2hierChild" presStyleCnt="0"/>
      <dgm:spPr/>
    </dgm:pt>
    <dgm:pt modelId="{BB2F5E6D-F0F4-4FBE-86E0-5352B49F61BF}" type="pres">
      <dgm:prSet presAssocID="{439C1E3F-9F3B-4155-B265-DB6549955873}" presName="conn2-1" presStyleLbl="parChTrans1D2" presStyleIdx="0" presStyleCnt="4"/>
      <dgm:spPr/>
      <dgm:t>
        <a:bodyPr/>
        <a:lstStyle/>
        <a:p>
          <a:endParaRPr lang="en-US"/>
        </a:p>
      </dgm:t>
    </dgm:pt>
    <dgm:pt modelId="{E6568B38-32D0-4BED-BDC0-EC7B3EA86E52}" type="pres">
      <dgm:prSet presAssocID="{439C1E3F-9F3B-4155-B265-DB6549955873}" presName="connTx" presStyleLbl="parChTrans1D2" presStyleIdx="0" presStyleCnt="4"/>
      <dgm:spPr/>
      <dgm:t>
        <a:bodyPr/>
        <a:lstStyle/>
        <a:p>
          <a:endParaRPr lang="en-US"/>
        </a:p>
      </dgm:t>
    </dgm:pt>
    <dgm:pt modelId="{4FDAC709-BABF-458E-A277-F66FFD3F2D5C}" type="pres">
      <dgm:prSet presAssocID="{A878C42B-615D-4388-82D4-BE7091DB8FFE}" presName="root2" presStyleCnt="0"/>
      <dgm:spPr/>
    </dgm:pt>
    <dgm:pt modelId="{98CBC631-8661-42DC-8EB4-ACAC1254CEDC}" type="pres">
      <dgm:prSet presAssocID="{A878C42B-615D-4388-82D4-BE7091DB8FFE}" presName="LevelTwoTextNode" presStyleLbl="node2" presStyleIdx="0" presStyleCnt="4" custScaleX="171069">
        <dgm:presLayoutVars>
          <dgm:chPref val="3"/>
        </dgm:presLayoutVars>
      </dgm:prSet>
      <dgm:spPr/>
      <dgm:t>
        <a:bodyPr/>
        <a:lstStyle/>
        <a:p>
          <a:endParaRPr lang="en-US"/>
        </a:p>
      </dgm:t>
    </dgm:pt>
    <dgm:pt modelId="{295EEA3A-C82A-4124-AA76-B68C6568AB9D}" type="pres">
      <dgm:prSet presAssocID="{A878C42B-615D-4388-82D4-BE7091DB8FFE}" presName="level3hierChild" presStyleCnt="0"/>
      <dgm:spPr/>
    </dgm:pt>
    <dgm:pt modelId="{DE49ADB0-6DCF-482E-8D2D-A5C158CC7F92}" type="pres">
      <dgm:prSet presAssocID="{F3F8ED6C-2DA4-4911-BF11-2A1447F3CC18}" presName="conn2-1" presStyleLbl="parChTrans1D2" presStyleIdx="1" presStyleCnt="4"/>
      <dgm:spPr/>
      <dgm:t>
        <a:bodyPr/>
        <a:lstStyle/>
        <a:p>
          <a:endParaRPr lang="en-US"/>
        </a:p>
      </dgm:t>
    </dgm:pt>
    <dgm:pt modelId="{0AFF9014-0E54-4D15-8470-4CEBC95DFA35}" type="pres">
      <dgm:prSet presAssocID="{F3F8ED6C-2DA4-4911-BF11-2A1447F3CC18}" presName="connTx" presStyleLbl="parChTrans1D2" presStyleIdx="1" presStyleCnt="4"/>
      <dgm:spPr/>
      <dgm:t>
        <a:bodyPr/>
        <a:lstStyle/>
        <a:p>
          <a:endParaRPr lang="en-US"/>
        </a:p>
      </dgm:t>
    </dgm:pt>
    <dgm:pt modelId="{AB896C66-D224-4BB4-ABBB-B214CBC9FD5C}" type="pres">
      <dgm:prSet presAssocID="{342DC5C5-B166-4236-BFA4-91900A2F5EB6}" presName="root2" presStyleCnt="0"/>
      <dgm:spPr/>
    </dgm:pt>
    <dgm:pt modelId="{03894977-3709-4A4E-B772-2A2B988006A9}" type="pres">
      <dgm:prSet presAssocID="{342DC5C5-B166-4236-BFA4-91900A2F5EB6}" presName="LevelTwoTextNode" presStyleLbl="node2" presStyleIdx="1" presStyleCnt="4" custScaleX="173663">
        <dgm:presLayoutVars>
          <dgm:chPref val="3"/>
        </dgm:presLayoutVars>
      </dgm:prSet>
      <dgm:spPr/>
      <dgm:t>
        <a:bodyPr/>
        <a:lstStyle/>
        <a:p>
          <a:endParaRPr lang="en-US"/>
        </a:p>
      </dgm:t>
    </dgm:pt>
    <dgm:pt modelId="{6BB5110F-4E66-48E5-BA26-E3983508BAD3}" type="pres">
      <dgm:prSet presAssocID="{342DC5C5-B166-4236-BFA4-91900A2F5EB6}" presName="level3hierChild" presStyleCnt="0"/>
      <dgm:spPr/>
    </dgm:pt>
    <dgm:pt modelId="{56033C12-1CEA-441F-AB23-90BACE8C86AE}" type="pres">
      <dgm:prSet presAssocID="{DE998032-B68C-479F-8B53-263759928847}" presName="conn2-1" presStyleLbl="parChTrans1D2" presStyleIdx="2" presStyleCnt="4"/>
      <dgm:spPr/>
      <dgm:t>
        <a:bodyPr/>
        <a:lstStyle/>
        <a:p>
          <a:endParaRPr lang="en-US"/>
        </a:p>
      </dgm:t>
    </dgm:pt>
    <dgm:pt modelId="{B66C6EED-7549-40BC-9C1B-E95FD50BB3AE}" type="pres">
      <dgm:prSet presAssocID="{DE998032-B68C-479F-8B53-263759928847}" presName="connTx" presStyleLbl="parChTrans1D2" presStyleIdx="2" presStyleCnt="4"/>
      <dgm:spPr/>
      <dgm:t>
        <a:bodyPr/>
        <a:lstStyle/>
        <a:p>
          <a:endParaRPr lang="en-US"/>
        </a:p>
      </dgm:t>
    </dgm:pt>
    <dgm:pt modelId="{676A5E0F-5EB1-4CE2-9605-0133282B4707}" type="pres">
      <dgm:prSet presAssocID="{82142FFE-EEB5-40F6-9C39-CB6525D76BFE}" presName="root2" presStyleCnt="0"/>
      <dgm:spPr/>
    </dgm:pt>
    <dgm:pt modelId="{05FB174D-EBA0-4280-BF58-F5BBC72D6027}" type="pres">
      <dgm:prSet presAssocID="{82142FFE-EEB5-40F6-9C39-CB6525D76BFE}" presName="LevelTwoTextNode" presStyleLbl="node2" presStyleIdx="2" presStyleCnt="4" custScaleX="176385" custLinFactNeighborX="-304" custLinFactNeighborY="-140">
        <dgm:presLayoutVars>
          <dgm:chPref val="3"/>
        </dgm:presLayoutVars>
      </dgm:prSet>
      <dgm:spPr/>
      <dgm:t>
        <a:bodyPr/>
        <a:lstStyle/>
        <a:p>
          <a:endParaRPr lang="en-US"/>
        </a:p>
      </dgm:t>
    </dgm:pt>
    <dgm:pt modelId="{518B1510-7E3C-4C62-96E3-CC337A087636}" type="pres">
      <dgm:prSet presAssocID="{82142FFE-EEB5-40F6-9C39-CB6525D76BFE}" presName="level3hierChild" presStyleCnt="0"/>
      <dgm:spPr/>
    </dgm:pt>
    <dgm:pt modelId="{4CCC66CA-3077-482F-9D8C-58A79E49E68E}" type="pres">
      <dgm:prSet presAssocID="{C06A3F02-D570-4C2F-9768-0EF17D0BEC82}" presName="conn2-1" presStyleLbl="parChTrans1D2" presStyleIdx="3" presStyleCnt="4"/>
      <dgm:spPr/>
      <dgm:t>
        <a:bodyPr/>
        <a:lstStyle/>
        <a:p>
          <a:endParaRPr lang="en-US"/>
        </a:p>
      </dgm:t>
    </dgm:pt>
    <dgm:pt modelId="{69E79317-CF68-4D80-B40B-BA8341025427}" type="pres">
      <dgm:prSet presAssocID="{C06A3F02-D570-4C2F-9768-0EF17D0BEC82}" presName="connTx" presStyleLbl="parChTrans1D2" presStyleIdx="3" presStyleCnt="4"/>
      <dgm:spPr/>
      <dgm:t>
        <a:bodyPr/>
        <a:lstStyle/>
        <a:p>
          <a:endParaRPr lang="en-US"/>
        </a:p>
      </dgm:t>
    </dgm:pt>
    <dgm:pt modelId="{EFD73CB2-9839-406B-A085-D7E2392D5DEA}" type="pres">
      <dgm:prSet presAssocID="{18457C3C-6226-4F5C-9231-CDE6A7FF93E7}" presName="root2" presStyleCnt="0"/>
      <dgm:spPr/>
    </dgm:pt>
    <dgm:pt modelId="{02FE07D5-42B0-4F03-B8E6-671A4545BEE3}" type="pres">
      <dgm:prSet presAssocID="{18457C3C-6226-4F5C-9231-CDE6A7FF93E7}" presName="LevelTwoTextNode" presStyleLbl="node2" presStyleIdx="3" presStyleCnt="4" custScaleX="174797">
        <dgm:presLayoutVars>
          <dgm:chPref val="3"/>
        </dgm:presLayoutVars>
      </dgm:prSet>
      <dgm:spPr/>
      <dgm:t>
        <a:bodyPr/>
        <a:lstStyle/>
        <a:p>
          <a:endParaRPr lang="en-US"/>
        </a:p>
      </dgm:t>
    </dgm:pt>
    <dgm:pt modelId="{596BFE2A-16D7-4ADE-886F-DB6E48D58217}" type="pres">
      <dgm:prSet presAssocID="{18457C3C-6226-4F5C-9231-CDE6A7FF93E7}" presName="level3hierChild" presStyleCnt="0"/>
      <dgm:spPr/>
    </dgm:pt>
  </dgm:ptLst>
  <dgm:cxnLst>
    <dgm:cxn modelId="{EFA99B2A-0C25-41CD-97BD-4591065B35E8}" type="presOf" srcId="{F3F8ED6C-2DA4-4911-BF11-2A1447F3CC18}" destId="{DE49ADB0-6DCF-482E-8D2D-A5C158CC7F92}" srcOrd="0" destOrd="0" presId="urn:microsoft.com/office/officeart/2008/layout/HorizontalMultiLevelHierarchy"/>
    <dgm:cxn modelId="{3F32FEFE-DB8C-47A5-B1EA-40ED58EF5296}" type="presOf" srcId="{C06A3F02-D570-4C2F-9768-0EF17D0BEC82}" destId="{69E79317-CF68-4D80-B40B-BA8341025427}" srcOrd="1" destOrd="0" presId="urn:microsoft.com/office/officeart/2008/layout/HorizontalMultiLevelHierarchy"/>
    <dgm:cxn modelId="{5DB00738-7769-4878-8A4F-3F1EA07377E8}" type="presOf" srcId="{18457C3C-6226-4F5C-9231-CDE6A7FF93E7}" destId="{02FE07D5-42B0-4F03-B8E6-671A4545BEE3}" srcOrd="0" destOrd="0" presId="urn:microsoft.com/office/officeart/2008/layout/HorizontalMultiLevelHierarchy"/>
    <dgm:cxn modelId="{282C3756-A0B6-41CB-94BC-864D54829451}" type="presOf" srcId="{F3F8ED6C-2DA4-4911-BF11-2A1447F3CC18}" destId="{0AFF9014-0E54-4D15-8470-4CEBC95DFA35}" srcOrd="1" destOrd="0" presId="urn:microsoft.com/office/officeart/2008/layout/HorizontalMultiLevelHierarchy"/>
    <dgm:cxn modelId="{BC41A9AE-4994-461B-BC61-C16D5F49968D}" type="presOf" srcId="{82142FFE-EEB5-40F6-9C39-CB6525D76BFE}" destId="{05FB174D-EBA0-4280-BF58-F5BBC72D6027}" srcOrd="0" destOrd="0" presId="urn:microsoft.com/office/officeart/2008/layout/HorizontalMultiLevelHierarchy"/>
    <dgm:cxn modelId="{25438D6A-9443-4547-B4CD-6CDDE2CAC9E3}" srcId="{3E294BDD-E63A-46E7-A9AE-7415F8A35C1A}" destId="{3216BC44-E1CD-4CA4-8BCA-B7A580E55FB8}" srcOrd="0" destOrd="0" parTransId="{A70C4D24-612D-4671-A8FC-C4188212BF69}" sibTransId="{21D56333-A742-4822-8DA4-E0502B73559E}"/>
    <dgm:cxn modelId="{A7A367AC-F69B-4A5E-99D6-21849BD91453}" type="presOf" srcId="{C06A3F02-D570-4C2F-9768-0EF17D0BEC82}" destId="{4CCC66CA-3077-482F-9D8C-58A79E49E68E}" srcOrd="0" destOrd="0" presId="urn:microsoft.com/office/officeart/2008/layout/HorizontalMultiLevelHierarchy"/>
    <dgm:cxn modelId="{A56378BD-36B3-4D03-9E6A-1C10D6384962}" srcId="{3216BC44-E1CD-4CA4-8BCA-B7A580E55FB8}" destId="{18457C3C-6226-4F5C-9231-CDE6A7FF93E7}" srcOrd="3" destOrd="0" parTransId="{C06A3F02-D570-4C2F-9768-0EF17D0BEC82}" sibTransId="{A4FF8B56-941C-4291-9779-9C34AB49CDEE}"/>
    <dgm:cxn modelId="{631DC331-12EC-4B3E-BAF9-888564D7BC97}" type="presOf" srcId="{439C1E3F-9F3B-4155-B265-DB6549955873}" destId="{E6568B38-32D0-4BED-BDC0-EC7B3EA86E52}" srcOrd="1" destOrd="0" presId="urn:microsoft.com/office/officeart/2008/layout/HorizontalMultiLevelHierarchy"/>
    <dgm:cxn modelId="{4F7925F1-A32D-4758-947A-78B6DAAFB331}" type="presOf" srcId="{3216BC44-E1CD-4CA4-8BCA-B7A580E55FB8}" destId="{83EB2A51-26AA-44DA-A1AF-300D6161204E}" srcOrd="0" destOrd="0" presId="urn:microsoft.com/office/officeart/2008/layout/HorizontalMultiLevelHierarchy"/>
    <dgm:cxn modelId="{33C712B9-D39B-4D45-9F4D-DD80DA4E259A}" type="presOf" srcId="{439C1E3F-9F3B-4155-B265-DB6549955873}" destId="{BB2F5E6D-F0F4-4FBE-86E0-5352B49F61BF}" srcOrd="0" destOrd="0" presId="urn:microsoft.com/office/officeart/2008/layout/HorizontalMultiLevelHierarchy"/>
    <dgm:cxn modelId="{E6B74D25-D2EC-4CF5-90C9-F2EE75F7DA65}" srcId="{3216BC44-E1CD-4CA4-8BCA-B7A580E55FB8}" destId="{82142FFE-EEB5-40F6-9C39-CB6525D76BFE}" srcOrd="2" destOrd="0" parTransId="{DE998032-B68C-479F-8B53-263759928847}" sibTransId="{BE105F7E-172F-4578-8D61-D72A4E0F5214}"/>
    <dgm:cxn modelId="{E5B5F84E-65DC-4A7D-A278-F32FD1A375DD}" srcId="{3216BC44-E1CD-4CA4-8BCA-B7A580E55FB8}" destId="{342DC5C5-B166-4236-BFA4-91900A2F5EB6}" srcOrd="1" destOrd="0" parTransId="{F3F8ED6C-2DA4-4911-BF11-2A1447F3CC18}" sibTransId="{FEB903F4-3445-4C8E-9CB8-48E755DB8F94}"/>
    <dgm:cxn modelId="{FCEB2FCD-9985-4970-8377-AF3A6CE70534}" type="presOf" srcId="{DE998032-B68C-479F-8B53-263759928847}" destId="{B66C6EED-7549-40BC-9C1B-E95FD50BB3AE}" srcOrd="1" destOrd="0" presId="urn:microsoft.com/office/officeart/2008/layout/HorizontalMultiLevelHierarchy"/>
    <dgm:cxn modelId="{5D074847-907E-4CF1-8972-8BFC3BD6AB7E}" type="presOf" srcId="{342DC5C5-B166-4236-BFA4-91900A2F5EB6}" destId="{03894977-3709-4A4E-B772-2A2B988006A9}" srcOrd="0" destOrd="0" presId="urn:microsoft.com/office/officeart/2008/layout/HorizontalMultiLevelHierarchy"/>
    <dgm:cxn modelId="{3B11EA2A-8CF9-46B2-88E0-C0E9B1943887}" type="presOf" srcId="{3E294BDD-E63A-46E7-A9AE-7415F8A35C1A}" destId="{543DAC93-EE50-4166-BAC4-0049B05BFF81}" srcOrd="0" destOrd="0" presId="urn:microsoft.com/office/officeart/2008/layout/HorizontalMultiLevelHierarchy"/>
    <dgm:cxn modelId="{A899F812-AB2F-467F-8322-60E78197BFCB}" srcId="{3216BC44-E1CD-4CA4-8BCA-B7A580E55FB8}" destId="{A878C42B-615D-4388-82D4-BE7091DB8FFE}" srcOrd="0" destOrd="0" parTransId="{439C1E3F-9F3B-4155-B265-DB6549955873}" sibTransId="{90D7CBFD-9E4A-48AF-8FD5-1BC7C15365D9}"/>
    <dgm:cxn modelId="{D3A6B3DA-58D2-469E-A0F3-D280C5D5B8DA}" type="presOf" srcId="{A878C42B-615D-4388-82D4-BE7091DB8FFE}" destId="{98CBC631-8661-42DC-8EB4-ACAC1254CEDC}" srcOrd="0" destOrd="0" presId="urn:microsoft.com/office/officeart/2008/layout/HorizontalMultiLevelHierarchy"/>
    <dgm:cxn modelId="{D8808A72-4E2C-427E-8C95-8EEF7C11CD87}" type="presOf" srcId="{DE998032-B68C-479F-8B53-263759928847}" destId="{56033C12-1CEA-441F-AB23-90BACE8C86AE}" srcOrd="0" destOrd="0" presId="urn:microsoft.com/office/officeart/2008/layout/HorizontalMultiLevelHierarchy"/>
    <dgm:cxn modelId="{C93DA936-9F33-48E9-BFA0-26B4DA4BB546}" type="presParOf" srcId="{543DAC93-EE50-4166-BAC4-0049B05BFF81}" destId="{B358BEE8-64AB-4C11-B6C1-3D625254C024}" srcOrd="0" destOrd="0" presId="urn:microsoft.com/office/officeart/2008/layout/HorizontalMultiLevelHierarchy"/>
    <dgm:cxn modelId="{6B848BA2-C6E9-401F-AE61-AB0A4BFA2F7E}" type="presParOf" srcId="{B358BEE8-64AB-4C11-B6C1-3D625254C024}" destId="{83EB2A51-26AA-44DA-A1AF-300D6161204E}" srcOrd="0" destOrd="0" presId="urn:microsoft.com/office/officeart/2008/layout/HorizontalMultiLevelHierarchy"/>
    <dgm:cxn modelId="{F014F693-409C-45BD-91BA-EA1C51A40035}" type="presParOf" srcId="{B358BEE8-64AB-4C11-B6C1-3D625254C024}" destId="{EE9EAA94-69A0-40F7-88A2-F2416A69C526}" srcOrd="1" destOrd="0" presId="urn:microsoft.com/office/officeart/2008/layout/HorizontalMultiLevelHierarchy"/>
    <dgm:cxn modelId="{654A9877-3820-4798-9311-93BDD1E15E64}" type="presParOf" srcId="{EE9EAA94-69A0-40F7-88A2-F2416A69C526}" destId="{BB2F5E6D-F0F4-4FBE-86E0-5352B49F61BF}" srcOrd="0" destOrd="0" presId="urn:microsoft.com/office/officeart/2008/layout/HorizontalMultiLevelHierarchy"/>
    <dgm:cxn modelId="{B4F8C22D-42E9-4652-8E89-DEDC8E74E0F5}" type="presParOf" srcId="{BB2F5E6D-F0F4-4FBE-86E0-5352B49F61BF}" destId="{E6568B38-32D0-4BED-BDC0-EC7B3EA86E52}" srcOrd="0" destOrd="0" presId="urn:microsoft.com/office/officeart/2008/layout/HorizontalMultiLevelHierarchy"/>
    <dgm:cxn modelId="{32F0009F-DD76-46CC-9EDE-9180310D2AD7}" type="presParOf" srcId="{EE9EAA94-69A0-40F7-88A2-F2416A69C526}" destId="{4FDAC709-BABF-458E-A277-F66FFD3F2D5C}" srcOrd="1" destOrd="0" presId="urn:microsoft.com/office/officeart/2008/layout/HorizontalMultiLevelHierarchy"/>
    <dgm:cxn modelId="{08AC8610-EA25-429E-A89E-C9322A314380}" type="presParOf" srcId="{4FDAC709-BABF-458E-A277-F66FFD3F2D5C}" destId="{98CBC631-8661-42DC-8EB4-ACAC1254CEDC}" srcOrd="0" destOrd="0" presId="urn:microsoft.com/office/officeart/2008/layout/HorizontalMultiLevelHierarchy"/>
    <dgm:cxn modelId="{893CB2DB-CCA5-4BBC-B24D-C1DC9710A561}" type="presParOf" srcId="{4FDAC709-BABF-458E-A277-F66FFD3F2D5C}" destId="{295EEA3A-C82A-4124-AA76-B68C6568AB9D}" srcOrd="1" destOrd="0" presId="urn:microsoft.com/office/officeart/2008/layout/HorizontalMultiLevelHierarchy"/>
    <dgm:cxn modelId="{2E6C9501-9D4F-4897-BE7A-5F75CEEE7A46}" type="presParOf" srcId="{EE9EAA94-69A0-40F7-88A2-F2416A69C526}" destId="{DE49ADB0-6DCF-482E-8D2D-A5C158CC7F92}" srcOrd="2" destOrd="0" presId="urn:microsoft.com/office/officeart/2008/layout/HorizontalMultiLevelHierarchy"/>
    <dgm:cxn modelId="{4442A9FA-2CA9-441A-9BA9-1159CAE1E915}" type="presParOf" srcId="{DE49ADB0-6DCF-482E-8D2D-A5C158CC7F92}" destId="{0AFF9014-0E54-4D15-8470-4CEBC95DFA35}" srcOrd="0" destOrd="0" presId="urn:microsoft.com/office/officeart/2008/layout/HorizontalMultiLevelHierarchy"/>
    <dgm:cxn modelId="{0D0253A1-14ED-471B-84B5-F650C694189D}" type="presParOf" srcId="{EE9EAA94-69A0-40F7-88A2-F2416A69C526}" destId="{AB896C66-D224-4BB4-ABBB-B214CBC9FD5C}" srcOrd="3" destOrd="0" presId="urn:microsoft.com/office/officeart/2008/layout/HorizontalMultiLevelHierarchy"/>
    <dgm:cxn modelId="{90D74732-5640-459F-A8D7-F77FD3EF63CF}" type="presParOf" srcId="{AB896C66-D224-4BB4-ABBB-B214CBC9FD5C}" destId="{03894977-3709-4A4E-B772-2A2B988006A9}" srcOrd="0" destOrd="0" presId="urn:microsoft.com/office/officeart/2008/layout/HorizontalMultiLevelHierarchy"/>
    <dgm:cxn modelId="{280E5474-E043-415B-90DF-A56E5E8B95F2}" type="presParOf" srcId="{AB896C66-D224-4BB4-ABBB-B214CBC9FD5C}" destId="{6BB5110F-4E66-48E5-BA26-E3983508BAD3}" srcOrd="1" destOrd="0" presId="urn:microsoft.com/office/officeart/2008/layout/HorizontalMultiLevelHierarchy"/>
    <dgm:cxn modelId="{0B8D7504-6A01-46FB-A953-29B0D5D6CE6A}" type="presParOf" srcId="{EE9EAA94-69A0-40F7-88A2-F2416A69C526}" destId="{56033C12-1CEA-441F-AB23-90BACE8C86AE}" srcOrd="4" destOrd="0" presId="urn:microsoft.com/office/officeart/2008/layout/HorizontalMultiLevelHierarchy"/>
    <dgm:cxn modelId="{B58701FD-32CE-4594-9803-9DA83A7EB3C5}" type="presParOf" srcId="{56033C12-1CEA-441F-AB23-90BACE8C86AE}" destId="{B66C6EED-7549-40BC-9C1B-E95FD50BB3AE}" srcOrd="0" destOrd="0" presId="urn:microsoft.com/office/officeart/2008/layout/HorizontalMultiLevelHierarchy"/>
    <dgm:cxn modelId="{16793896-5358-4541-A9B3-B56C998691CD}" type="presParOf" srcId="{EE9EAA94-69A0-40F7-88A2-F2416A69C526}" destId="{676A5E0F-5EB1-4CE2-9605-0133282B4707}" srcOrd="5" destOrd="0" presId="urn:microsoft.com/office/officeart/2008/layout/HorizontalMultiLevelHierarchy"/>
    <dgm:cxn modelId="{4DBED4E9-AEDD-4DE7-A560-02C6FC102D62}" type="presParOf" srcId="{676A5E0F-5EB1-4CE2-9605-0133282B4707}" destId="{05FB174D-EBA0-4280-BF58-F5BBC72D6027}" srcOrd="0" destOrd="0" presId="urn:microsoft.com/office/officeart/2008/layout/HorizontalMultiLevelHierarchy"/>
    <dgm:cxn modelId="{44316629-6A6F-4D0D-AD52-06A777206440}" type="presParOf" srcId="{676A5E0F-5EB1-4CE2-9605-0133282B4707}" destId="{518B1510-7E3C-4C62-96E3-CC337A087636}" srcOrd="1" destOrd="0" presId="urn:microsoft.com/office/officeart/2008/layout/HorizontalMultiLevelHierarchy"/>
    <dgm:cxn modelId="{25ABE442-DE47-4EE1-B4C3-CCDBC3A4E44E}" type="presParOf" srcId="{EE9EAA94-69A0-40F7-88A2-F2416A69C526}" destId="{4CCC66CA-3077-482F-9D8C-58A79E49E68E}" srcOrd="6" destOrd="0" presId="urn:microsoft.com/office/officeart/2008/layout/HorizontalMultiLevelHierarchy"/>
    <dgm:cxn modelId="{FE548223-D3D7-4418-8DC5-64BD9D09848C}" type="presParOf" srcId="{4CCC66CA-3077-482F-9D8C-58A79E49E68E}" destId="{69E79317-CF68-4D80-B40B-BA8341025427}" srcOrd="0" destOrd="0" presId="urn:microsoft.com/office/officeart/2008/layout/HorizontalMultiLevelHierarchy"/>
    <dgm:cxn modelId="{BF0E1077-C423-4984-ABF6-3B2DC2547BB9}" type="presParOf" srcId="{EE9EAA94-69A0-40F7-88A2-F2416A69C526}" destId="{EFD73CB2-9839-406B-A085-D7E2392D5DEA}" srcOrd="7" destOrd="0" presId="urn:microsoft.com/office/officeart/2008/layout/HorizontalMultiLevelHierarchy"/>
    <dgm:cxn modelId="{7E6E181A-0974-4DEF-BBF8-57E6C3CA7896}" type="presParOf" srcId="{EFD73CB2-9839-406B-A085-D7E2392D5DEA}" destId="{02FE07D5-42B0-4F03-B8E6-671A4545BEE3}" srcOrd="0" destOrd="0" presId="urn:microsoft.com/office/officeart/2008/layout/HorizontalMultiLevelHierarchy"/>
    <dgm:cxn modelId="{5DA241E9-0B03-4DA4-9FE7-40BD1C47835D}" type="presParOf" srcId="{EFD73CB2-9839-406B-A085-D7E2392D5DEA}" destId="{596BFE2A-16D7-4ADE-886F-DB6E48D58217}"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2499CE8-3C3D-4955-AC4E-5631ACDB10C6}"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CA"/>
        </a:p>
      </dgm:t>
    </dgm:pt>
    <dgm:pt modelId="{9A82CDB3-CFDC-4C8F-9EDC-87DAB243069E}">
      <dgm:prSet phldrT="[Text]"/>
      <dgm:spPr/>
      <dgm:t>
        <a:bodyPr/>
        <a:lstStyle/>
        <a:p>
          <a:r>
            <a:rPr lang="en-US" dirty="0"/>
            <a:t>Aims:</a:t>
          </a:r>
          <a:endParaRPr lang="en-CA" dirty="0"/>
        </a:p>
      </dgm:t>
    </dgm:pt>
    <dgm:pt modelId="{B12B2B31-CE02-48D2-97D0-CEE4B736B270}" type="parTrans" cxnId="{84FCB0C5-BF10-4F5A-931E-D1790E3227EA}">
      <dgm:prSet/>
      <dgm:spPr/>
      <dgm:t>
        <a:bodyPr/>
        <a:lstStyle/>
        <a:p>
          <a:endParaRPr lang="en-CA"/>
        </a:p>
      </dgm:t>
    </dgm:pt>
    <dgm:pt modelId="{EE911FA5-4123-4D59-AC80-6EA22799DC19}" type="sibTrans" cxnId="{84FCB0C5-BF10-4F5A-931E-D1790E3227EA}">
      <dgm:prSet/>
      <dgm:spPr/>
      <dgm:t>
        <a:bodyPr/>
        <a:lstStyle/>
        <a:p>
          <a:endParaRPr lang="en-CA"/>
        </a:p>
      </dgm:t>
    </dgm:pt>
    <dgm:pt modelId="{848863FD-20D6-4F97-80A5-B9330905BF4F}">
      <dgm:prSet phldrT="[Text]"/>
      <dgm:spPr/>
      <dgm:t>
        <a:bodyPr/>
        <a:lstStyle/>
        <a:p>
          <a:r>
            <a:rPr lang="en-US" dirty="0"/>
            <a:t>Objectives:</a:t>
          </a:r>
          <a:endParaRPr lang="en-CA" dirty="0"/>
        </a:p>
      </dgm:t>
    </dgm:pt>
    <dgm:pt modelId="{A22327E9-7EC1-4948-978D-FD09D842030D}" type="parTrans" cxnId="{3E246791-23CC-49B5-B33F-24D6CE7D3CAB}">
      <dgm:prSet/>
      <dgm:spPr/>
      <dgm:t>
        <a:bodyPr/>
        <a:lstStyle/>
        <a:p>
          <a:endParaRPr lang="en-CA"/>
        </a:p>
      </dgm:t>
    </dgm:pt>
    <dgm:pt modelId="{3AD46C27-F340-4BCD-BBCB-D83318D26627}" type="sibTrans" cxnId="{3E246791-23CC-49B5-B33F-24D6CE7D3CAB}">
      <dgm:prSet/>
      <dgm:spPr/>
      <dgm:t>
        <a:bodyPr/>
        <a:lstStyle/>
        <a:p>
          <a:endParaRPr lang="en-CA"/>
        </a:p>
      </dgm:t>
    </dgm:pt>
    <dgm:pt modelId="{FFD1FD99-60EF-4AE3-A4DE-054FA4DB0F09}">
      <dgm:prSet phldrT="[Text]"/>
      <dgm:spPr/>
      <dgm:t>
        <a:bodyPr/>
        <a:lstStyle/>
        <a:p>
          <a:r>
            <a:rPr lang="en-US" dirty="0"/>
            <a:t>Security Features:</a:t>
          </a:r>
          <a:endParaRPr lang="en-CA" dirty="0"/>
        </a:p>
      </dgm:t>
    </dgm:pt>
    <dgm:pt modelId="{40524770-35A4-45C9-9662-8E0F4892EC26}" type="parTrans" cxnId="{A714D03D-C7C4-4D32-BD70-1F6F56157A01}">
      <dgm:prSet/>
      <dgm:spPr/>
      <dgm:t>
        <a:bodyPr/>
        <a:lstStyle/>
        <a:p>
          <a:endParaRPr lang="en-CA"/>
        </a:p>
      </dgm:t>
    </dgm:pt>
    <dgm:pt modelId="{7F7904BB-A919-4401-A31C-0033C9AA0784}" type="sibTrans" cxnId="{A714D03D-C7C4-4D32-BD70-1F6F56157A01}">
      <dgm:prSet/>
      <dgm:spPr/>
      <dgm:t>
        <a:bodyPr/>
        <a:lstStyle/>
        <a:p>
          <a:endParaRPr lang="en-CA"/>
        </a:p>
      </dgm:t>
    </dgm:pt>
    <dgm:pt modelId="{9342AABA-6D37-4189-96B8-FCF7F698067B}">
      <dgm:prSet phldrT="[Text]"/>
      <dgm:spPr/>
      <dgm:t>
        <a:bodyPr/>
        <a:lstStyle/>
        <a:p>
          <a:r>
            <a:rPr lang="en-US" dirty="0"/>
            <a:t>The aim of solving the lack of a secure and user-friendly ecommerce platform for an audio systems company that is seeking to modernize its operations and migrate from brick and mortar stores was also achieved</a:t>
          </a:r>
          <a:endParaRPr lang="en-CA" dirty="0"/>
        </a:p>
      </dgm:t>
    </dgm:pt>
    <dgm:pt modelId="{E691E2B1-9C96-4AEE-84D9-F3BFDCC3DB6A}" type="parTrans" cxnId="{91BF901D-3AF0-44DF-A7DB-DAE960AF74A8}">
      <dgm:prSet/>
      <dgm:spPr/>
      <dgm:t>
        <a:bodyPr/>
        <a:lstStyle/>
        <a:p>
          <a:endParaRPr lang="en-CA"/>
        </a:p>
      </dgm:t>
    </dgm:pt>
    <dgm:pt modelId="{8063CBB6-AB73-4430-BB72-4A034E4A3ADA}" type="sibTrans" cxnId="{91BF901D-3AF0-44DF-A7DB-DAE960AF74A8}">
      <dgm:prSet/>
      <dgm:spPr/>
      <dgm:t>
        <a:bodyPr/>
        <a:lstStyle/>
        <a:p>
          <a:endParaRPr lang="en-CA"/>
        </a:p>
      </dgm:t>
    </dgm:pt>
    <dgm:pt modelId="{9AFCE0C0-CFB4-4F2B-B417-D657B6027C81}">
      <dgm:prSet phldrT="[Text]"/>
      <dgm:spPr/>
      <dgm:t>
        <a:bodyPr/>
        <a:lstStyle/>
        <a:p>
          <a:r>
            <a:rPr lang="en-US" dirty="0"/>
            <a:t>Further, we were able to implement the security features to our audio website making the site to be in a better position to tackle modern cybersecurity challenges, the features include;</a:t>
          </a:r>
          <a:endParaRPr lang="en-CA" dirty="0"/>
        </a:p>
      </dgm:t>
    </dgm:pt>
    <dgm:pt modelId="{7B384158-E643-4A92-B32C-33424222848E}" type="parTrans" cxnId="{C0AD6AB7-F750-4FAC-9EE2-69AA44EFD3C1}">
      <dgm:prSet/>
      <dgm:spPr/>
      <dgm:t>
        <a:bodyPr/>
        <a:lstStyle/>
        <a:p>
          <a:endParaRPr lang="en-CA"/>
        </a:p>
      </dgm:t>
    </dgm:pt>
    <dgm:pt modelId="{BD632CA4-2D0B-4F26-9764-5872BFE740B1}" type="sibTrans" cxnId="{C0AD6AB7-F750-4FAC-9EE2-69AA44EFD3C1}">
      <dgm:prSet/>
      <dgm:spPr/>
      <dgm:t>
        <a:bodyPr/>
        <a:lstStyle/>
        <a:p>
          <a:endParaRPr lang="en-CA"/>
        </a:p>
      </dgm:t>
    </dgm:pt>
    <dgm:pt modelId="{54AC64FC-1DF4-4519-B13A-C17CBC59C3F7}">
      <dgm:prSet phldrT="[Text]"/>
      <dgm:spPr/>
      <dgm:t>
        <a:bodyPr/>
        <a:lstStyle/>
        <a:p>
          <a:r>
            <a:rPr lang="en-US" dirty="0"/>
            <a:t>In conclusion, we accomplished our project objectives of developing a modern secure audio system website.</a:t>
          </a:r>
          <a:endParaRPr lang="en-CA" dirty="0"/>
        </a:p>
      </dgm:t>
    </dgm:pt>
    <dgm:pt modelId="{EC49DE00-E135-44E1-A2E1-AF6C8CB0C0CE}" type="sibTrans" cxnId="{6EDC0607-E0F4-400A-9378-E8AECC1117F8}">
      <dgm:prSet/>
      <dgm:spPr/>
      <dgm:t>
        <a:bodyPr/>
        <a:lstStyle/>
        <a:p>
          <a:endParaRPr lang="en-CA"/>
        </a:p>
      </dgm:t>
    </dgm:pt>
    <dgm:pt modelId="{72899BFB-AAB9-46C9-8CC6-77D2316EB690}" type="parTrans" cxnId="{6EDC0607-E0F4-400A-9378-E8AECC1117F8}">
      <dgm:prSet/>
      <dgm:spPr/>
      <dgm:t>
        <a:bodyPr/>
        <a:lstStyle/>
        <a:p>
          <a:endParaRPr lang="en-CA"/>
        </a:p>
      </dgm:t>
    </dgm:pt>
    <dgm:pt modelId="{8F2529BD-9C5D-4EFE-B35E-9991E24FAD72}">
      <dgm:prSet phldrT="[Text]"/>
      <dgm:spPr/>
      <dgm:t>
        <a:bodyPr/>
        <a:lstStyle/>
        <a:p>
          <a:pPr>
            <a:buFont typeface="+mj-lt"/>
            <a:buAutoNum type="arabicPeriod"/>
          </a:pPr>
          <a:r>
            <a:rPr lang="en-CA" dirty="0"/>
            <a:t>Strong password validation</a:t>
          </a:r>
        </a:p>
      </dgm:t>
    </dgm:pt>
    <dgm:pt modelId="{87417775-F1DF-42BE-A572-69B50D91AF66}" type="parTrans" cxnId="{1BE59847-5C97-4C6D-A8DA-9E6F820520FE}">
      <dgm:prSet/>
      <dgm:spPr/>
      <dgm:t>
        <a:bodyPr/>
        <a:lstStyle/>
        <a:p>
          <a:endParaRPr lang="en-GB"/>
        </a:p>
      </dgm:t>
    </dgm:pt>
    <dgm:pt modelId="{E6DB919F-45BB-4FEC-8B01-562B002C6BD8}" type="sibTrans" cxnId="{1BE59847-5C97-4C6D-A8DA-9E6F820520FE}">
      <dgm:prSet/>
      <dgm:spPr/>
      <dgm:t>
        <a:bodyPr/>
        <a:lstStyle/>
        <a:p>
          <a:endParaRPr lang="en-GB"/>
        </a:p>
      </dgm:t>
    </dgm:pt>
    <dgm:pt modelId="{9F781777-21A1-4589-8AF7-338560958B0F}">
      <dgm:prSet phldrT="[Text]"/>
      <dgm:spPr/>
      <dgm:t>
        <a:bodyPr/>
        <a:lstStyle/>
        <a:p>
          <a:pPr>
            <a:buFont typeface="+mj-lt"/>
            <a:buAutoNum type="arabicPeriod"/>
          </a:pPr>
          <a:r>
            <a:rPr lang="en-CA" dirty="0"/>
            <a:t>OTP verifications</a:t>
          </a:r>
        </a:p>
      </dgm:t>
    </dgm:pt>
    <dgm:pt modelId="{2EE0468F-F1F1-49D1-864A-E1C3A9E6E3DD}" type="parTrans" cxnId="{98B718EF-4417-49B0-B97D-0AEB13CA1F46}">
      <dgm:prSet/>
      <dgm:spPr/>
      <dgm:t>
        <a:bodyPr/>
        <a:lstStyle/>
        <a:p>
          <a:endParaRPr lang="en-GB"/>
        </a:p>
      </dgm:t>
    </dgm:pt>
    <dgm:pt modelId="{27CB3EE6-DD74-41B5-BBCF-61F67E398310}" type="sibTrans" cxnId="{98B718EF-4417-49B0-B97D-0AEB13CA1F46}">
      <dgm:prSet/>
      <dgm:spPr/>
      <dgm:t>
        <a:bodyPr/>
        <a:lstStyle/>
        <a:p>
          <a:endParaRPr lang="en-GB"/>
        </a:p>
      </dgm:t>
    </dgm:pt>
    <dgm:pt modelId="{2FEF9906-3DF7-4F6D-AA07-F01019D4CA39}">
      <dgm:prSet phldrT="[Text]"/>
      <dgm:spPr/>
      <dgm:t>
        <a:bodyPr/>
        <a:lstStyle/>
        <a:p>
          <a:pPr>
            <a:buFont typeface="+mj-lt"/>
            <a:buAutoNum type="arabicPeriod"/>
          </a:pPr>
          <a:r>
            <a:rPr lang="en-CA" dirty="0"/>
            <a:t>Secure payment gateway using Stripe</a:t>
          </a:r>
        </a:p>
      </dgm:t>
    </dgm:pt>
    <dgm:pt modelId="{ADF37CEE-A0AA-400C-B293-F6C12F8E35A8}" type="parTrans" cxnId="{84F1A688-D8C2-4B36-B481-19ED2F9829D3}">
      <dgm:prSet/>
      <dgm:spPr/>
      <dgm:t>
        <a:bodyPr/>
        <a:lstStyle/>
        <a:p>
          <a:endParaRPr lang="en-GB"/>
        </a:p>
      </dgm:t>
    </dgm:pt>
    <dgm:pt modelId="{3409DF73-C443-4C11-8A87-0D27D47B50BB}" type="sibTrans" cxnId="{84F1A688-D8C2-4B36-B481-19ED2F9829D3}">
      <dgm:prSet/>
      <dgm:spPr/>
      <dgm:t>
        <a:bodyPr/>
        <a:lstStyle/>
        <a:p>
          <a:endParaRPr lang="en-GB"/>
        </a:p>
      </dgm:t>
    </dgm:pt>
    <dgm:pt modelId="{78048F8B-286E-44D5-A98D-7D06600EEE23}">
      <dgm:prSet phldrT="[Text]"/>
      <dgm:spPr/>
      <dgm:t>
        <a:bodyPr/>
        <a:lstStyle/>
        <a:p>
          <a:pPr>
            <a:buFont typeface="+mj-lt"/>
            <a:buAutoNum type="arabicPeriod"/>
          </a:pPr>
          <a:r>
            <a:rPr lang="en-CA" dirty="0"/>
            <a:t>Website cookies for user activity monitoring</a:t>
          </a:r>
        </a:p>
      </dgm:t>
    </dgm:pt>
    <dgm:pt modelId="{7C6CA11A-1C68-4D0E-A29D-9C0FB79ED3DE}" type="parTrans" cxnId="{54BA20A7-B4E7-41CF-A64A-0F8FA9C567CF}">
      <dgm:prSet/>
      <dgm:spPr/>
      <dgm:t>
        <a:bodyPr/>
        <a:lstStyle/>
        <a:p>
          <a:endParaRPr lang="en-GB"/>
        </a:p>
      </dgm:t>
    </dgm:pt>
    <dgm:pt modelId="{B0288E3A-8FF1-404F-97B2-6438F12A5EC4}" type="sibTrans" cxnId="{54BA20A7-B4E7-41CF-A64A-0F8FA9C567CF}">
      <dgm:prSet/>
      <dgm:spPr/>
      <dgm:t>
        <a:bodyPr/>
        <a:lstStyle/>
        <a:p>
          <a:endParaRPr lang="en-GB"/>
        </a:p>
      </dgm:t>
    </dgm:pt>
    <dgm:pt modelId="{347C3307-9B1C-4F8C-8273-3406C926363C}" type="pres">
      <dgm:prSet presAssocID="{02499CE8-3C3D-4955-AC4E-5631ACDB10C6}" presName="linear" presStyleCnt="0">
        <dgm:presLayoutVars>
          <dgm:dir/>
          <dgm:animLvl val="lvl"/>
          <dgm:resizeHandles val="exact"/>
        </dgm:presLayoutVars>
      </dgm:prSet>
      <dgm:spPr/>
      <dgm:t>
        <a:bodyPr/>
        <a:lstStyle/>
        <a:p>
          <a:endParaRPr lang="en-US"/>
        </a:p>
      </dgm:t>
    </dgm:pt>
    <dgm:pt modelId="{5B1247D1-B730-4274-8BDA-E5E2775E953B}" type="pres">
      <dgm:prSet presAssocID="{9A82CDB3-CFDC-4C8F-9EDC-87DAB243069E}" presName="parentLin" presStyleCnt="0"/>
      <dgm:spPr/>
    </dgm:pt>
    <dgm:pt modelId="{B16ED6FA-1968-40C8-9490-96CB9B1B0887}" type="pres">
      <dgm:prSet presAssocID="{9A82CDB3-CFDC-4C8F-9EDC-87DAB243069E}" presName="parentLeftMargin" presStyleLbl="node1" presStyleIdx="0" presStyleCnt="3"/>
      <dgm:spPr/>
      <dgm:t>
        <a:bodyPr/>
        <a:lstStyle/>
        <a:p>
          <a:endParaRPr lang="en-US"/>
        </a:p>
      </dgm:t>
    </dgm:pt>
    <dgm:pt modelId="{58659405-B945-46E7-B8DB-393F737A97AE}" type="pres">
      <dgm:prSet presAssocID="{9A82CDB3-CFDC-4C8F-9EDC-87DAB243069E}" presName="parentText" presStyleLbl="node1" presStyleIdx="0" presStyleCnt="3">
        <dgm:presLayoutVars>
          <dgm:chMax val="0"/>
          <dgm:bulletEnabled val="1"/>
        </dgm:presLayoutVars>
      </dgm:prSet>
      <dgm:spPr/>
      <dgm:t>
        <a:bodyPr/>
        <a:lstStyle/>
        <a:p>
          <a:endParaRPr lang="en-US"/>
        </a:p>
      </dgm:t>
    </dgm:pt>
    <dgm:pt modelId="{C64EFE66-0600-429C-AD15-3670CC9645C3}" type="pres">
      <dgm:prSet presAssocID="{9A82CDB3-CFDC-4C8F-9EDC-87DAB243069E}" presName="negativeSpace" presStyleCnt="0"/>
      <dgm:spPr/>
    </dgm:pt>
    <dgm:pt modelId="{F04AF63D-CCC9-4AAF-86AA-2285FB48F1E0}" type="pres">
      <dgm:prSet presAssocID="{9A82CDB3-CFDC-4C8F-9EDC-87DAB243069E}" presName="childText" presStyleLbl="conFgAcc1" presStyleIdx="0" presStyleCnt="3">
        <dgm:presLayoutVars>
          <dgm:bulletEnabled val="1"/>
        </dgm:presLayoutVars>
      </dgm:prSet>
      <dgm:spPr/>
      <dgm:t>
        <a:bodyPr/>
        <a:lstStyle/>
        <a:p>
          <a:endParaRPr lang="en-US"/>
        </a:p>
      </dgm:t>
    </dgm:pt>
    <dgm:pt modelId="{1E864B38-C58D-46AF-BF2D-90F6ACFC723E}" type="pres">
      <dgm:prSet presAssocID="{EE911FA5-4123-4D59-AC80-6EA22799DC19}" presName="spaceBetweenRectangles" presStyleCnt="0"/>
      <dgm:spPr/>
    </dgm:pt>
    <dgm:pt modelId="{D11DECFB-2B3E-4BE8-A2C3-52D80F7E17C1}" type="pres">
      <dgm:prSet presAssocID="{848863FD-20D6-4F97-80A5-B9330905BF4F}" presName="parentLin" presStyleCnt="0"/>
      <dgm:spPr/>
    </dgm:pt>
    <dgm:pt modelId="{468DF585-6EBE-4121-883C-6429864D4BBB}" type="pres">
      <dgm:prSet presAssocID="{848863FD-20D6-4F97-80A5-B9330905BF4F}" presName="parentLeftMargin" presStyleLbl="node1" presStyleIdx="0" presStyleCnt="3"/>
      <dgm:spPr/>
      <dgm:t>
        <a:bodyPr/>
        <a:lstStyle/>
        <a:p>
          <a:endParaRPr lang="en-US"/>
        </a:p>
      </dgm:t>
    </dgm:pt>
    <dgm:pt modelId="{B213F6D6-0B8E-4273-B91A-9FDBF34A2D96}" type="pres">
      <dgm:prSet presAssocID="{848863FD-20D6-4F97-80A5-B9330905BF4F}" presName="parentText" presStyleLbl="node1" presStyleIdx="1" presStyleCnt="3">
        <dgm:presLayoutVars>
          <dgm:chMax val="0"/>
          <dgm:bulletEnabled val="1"/>
        </dgm:presLayoutVars>
      </dgm:prSet>
      <dgm:spPr/>
      <dgm:t>
        <a:bodyPr/>
        <a:lstStyle/>
        <a:p>
          <a:endParaRPr lang="en-US"/>
        </a:p>
      </dgm:t>
    </dgm:pt>
    <dgm:pt modelId="{7EA84A48-304D-44BF-B365-E8C39412CB0F}" type="pres">
      <dgm:prSet presAssocID="{848863FD-20D6-4F97-80A5-B9330905BF4F}" presName="negativeSpace" presStyleCnt="0"/>
      <dgm:spPr/>
    </dgm:pt>
    <dgm:pt modelId="{19FAF7F9-1C58-4BBA-A883-0D6951DF87DE}" type="pres">
      <dgm:prSet presAssocID="{848863FD-20D6-4F97-80A5-B9330905BF4F}" presName="childText" presStyleLbl="conFgAcc1" presStyleIdx="1" presStyleCnt="3">
        <dgm:presLayoutVars>
          <dgm:bulletEnabled val="1"/>
        </dgm:presLayoutVars>
      </dgm:prSet>
      <dgm:spPr/>
      <dgm:t>
        <a:bodyPr/>
        <a:lstStyle/>
        <a:p>
          <a:endParaRPr lang="en-US"/>
        </a:p>
      </dgm:t>
    </dgm:pt>
    <dgm:pt modelId="{1779827E-AA0C-4D1A-98B2-D296AE33613E}" type="pres">
      <dgm:prSet presAssocID="{3AD46C27-F340-4BCD-BBCB-D83318D26627}" presName="spaceBetweenRectangles" presStyleCnt="0"/>
      <dgm:spPr/>
    </dgm:pt>
    <dgm:pt modelId="{75487E12-8B97-41C6-8976-C4DBB2BFBCCF}" type="pres">
      <dgm:prSet presAssocID="{FFD1FD99-60EF-4AE3-A4DE-054FA4DB0F09}" presName="parentLin" presStyleCnt="0"/>
      <dgm:spPr/>
    </dgm:pt>
    <dgm:pt modelId="{18F6AB49-6704-4949-94D6-5F89B381569A}" type="pres">
      <dgm:prSet presAssocID="{FFD1FD99-60EF-4AE3-A4DE-054FA4DB0F09}" presName="parentLeftMargin" presStyleLbl="node1" presStyleIdx="1" presStyleCnt="3"/>
      <dgm:spPr/>
      <dgm:t>
        <a:bodyPr/>
        <a:lstStyle/>
        <a:p>
          <a:endParaRPr lang="en-US"/>
        </a:p>
      </dgm:t>
    </dgm:pt>
    <dgm:pt modelId="{2789EB17-43C0-4482-BC76-CEDA4989167F}" type="pres">
      <dgm:prSet presAssocID="{FFD1FD99-60EF-4AE3-A4DE-054FA4DB0F09}" presName="parentText" presStyleLbl="node1" presStyleIdx="2" presStyleCnt="3">
        <dgm:presLayoutVars>
          <dgm:chMax val="0"/>
          <dgm:bulletEnabled val="1"/>
        </dgm:presLayoutVars>
      </dgm:prSet>
      <dgm:spPr/>
      <dgm:t>
        <a:bodyPr/>
        <a:lstStyle/>
        <a:p>
          <a:endParaRPr lang="en-US"/>
        </a:p>
      </dgm:t>
    </dgm:pt>
    <dgm:pt modelId="{B071B1C5-6DBA-48AC-9D80-EA9DBA54EF7F}" type="pres">
      <dgm:prSet presAssocID="{FFD1FD99-60EF-4AE3-A4DE-054FA4DB0F09}" presName="negativeSpace" presStyleCnt="0"/>
      <dgm:spPr/>
    </dgm:pt>
    <dgm:pt modelId="{9A912A85-4EAD-41E2-AD47-9894939BD46F}" type="pres">
      <dgm:prSet presAssocID="{FFD1FD99-60EF-4AE3-A4DE-054FA4DB0F09}" presName="childText" presStyleLbl="conFgAcc1" presStyleIdx="2" presStyleCnt="3">
        <dgm:presLayoutVars>
          <dgm:bulletEnabled val="1"/>
        </dgm:presLayoutVars>
      </dgm:prSet>
      <dgm:spPr/>
      <dgm:t>
        <a:bodyPr/>
        <a:lstStyle/>
        <a:p>
          <a:endParaRPr lang="en-US"/>
        </a:p>
      </dgm:t>
    </dgm:pt>
  </dgm:ptLst>
  <dgm:cxnLst>
    <dgm:cxn modelId="{918C2C57-03A5-4E54-9B1E-D4440885C8CD}" type="presOf" srcId="{848863FD-20D6-4F97-80A5-B9330905BF4F}" destId="{468DF585-6EBE-4121-883C-6429864D4BBB}" srcOrd="0" destOrd="0" presId="urn:microsoft.com/office/officeart/2005/8/layout/list1"/>
    <dgm:cxn modelId="{54BA20A7-B4E7-41CF-A64A-0F8FA9C567CF}" srcId="{FFD1FD99-60EF-4AE3-A4DE-054FA4DB0F09}" destId="{78048F8B-286E-44D5-A98D-7D06600EEE23}" srcOrd="4" destOrd="0" parTransId="{7C6CA11A-1C68-4D0E-A29D-9C0FB79ED3DE}" sibTransId="{B0288E3A-8FF1-404F-97B2-6438F12A5EC4}"/>
    <dgm:cxn modelId="{1F51E3A7-AEE7-442F-911C-2196A1512DD4}" type="presOf" srcId="{8F2529BD-9C5D-4EFE-B35E-9991E24FAD72}" destId="{9A912A85-4EAD-41E2-AD47-9894939BD46F}" srcOrd="0" destOrd="1" presId="urn:microsoft.com/office/officeart/2005/8/layout/list1"/>
    <dgm:cxn modelId="{4F6A4E19-ED74-4E57-B131-03057F24469D}" type="presOf" srcId="{9F781777-21A1-4589-8AF7-338560958B0F}" destId="{9A912A85-4EAD-41E2-AD47-9894939BD46F}" srcOrd="0" destOrd="2" presId="urn:microsoft.com/office/officeart/2005/8/layout/list1"/>
    <dgm:cxn modelId="{C11CE52E-9F1B-47C8-9FD3-E537D533E484}" type="presOf" srcId="{9A82CDB3-CFDC-4C8F-9EDC-87DAB243069E}" destId="{58659405-B945-46E7-B8DB-393F737A97AE}" srcOrd="1" destOrd="0" presId="urn:microsoft.com/office/officeart/2005/8/layout/list1"/>
    <dgm:cxn modelId="{A5BBF8AC-3CFF-42BD-B21F-6BE9F8C2AE63}" type="presOf" srcId="{9AFCE0C0-CFB4-4F2B-B417-D657B6027C81}" destId="{9A912A85-4EAD-41E2-AD47-9894939BD46F}" srcOrd="0" destOrd="0" presId="urn:microsoft.com/office/officeart/2005/8/layout/list1"/>
    <dgm:cxn modelId="{98B718EF-4417-49B0-B97D-0AEB13CA1F46}" srcId="{FFD1FD99-60EF-4AE3-A4DE-054FA4DB0F09}" destId="{9F781777-21A1-4589-8AF7-338560958B0F}" srcOrd="2" destOrd="0" parTransId="{2EE0468F-F1F1-49D1-864A-E1C3A9E6E3DD}" sibTransId="{27CB3EE6-DD74-41B5-BBCF-61F67E398310}"/>
    <dgm:cxn modelId="{5567E52F-80D6-400E-9465-0165EBD98C86}" type="presOf" srcId="{9A82CDB3-CFDC-4C8F-9EDC-87DAB243069E}" destId="{B16ED6FA-1968-40C8-9490-96CB9B1B0887}" srcOrd="0" destOrd="0" presId="urn:microsoft.com/office/officeart/2005/8/layout/list1"/>
    <dgm:cxn modelId="{FDFA22C6-34FE-48C1-8A9C-044A6B91C68E}" type="presOf" srcId="{848863FD-20D6-4F97-80A5-B9330905BF4F}" destId="{B213F6D6-0B8E-4273-B91A-9FDBF34A2D96}" srcOrd="1" destOrd="0" presId="urn:microsoft.com/office/officeart/2005/8/layout/list1"/>
    <dgm:cxn modelId="{F4642F6E-7C8E-4BD6-9704-BB89B7602983}" type="presOf" srcId="{78048F8B-286E-44D5-A98D-7D06600EEE23}" destId="{9A912A85-4EAD-41E2-AD47-9894939BD46F}" srcOrd="0" destOrd="4" presId="urn:microsoft.com/office/officeart/2005/8/layout/list1"/>
    <dgm:cxn modelId="{84FCB0C5-BF10-4F5A-931E-D1790E3227EA}" srcId="{02499CE8-3C3D-4955-AC4E-5631ACDB10C6}" destId="{9A82CDB3-CFDC-4C8F-9EDC-87DAB243069E}" srcOrd="0" destOrd="0" parTransId="{B12B2B31-CE02-48D2-97D0-CEE4B736B270}" sibTransId="{EE911FA5-4123-4D59-AC80-6EA22799DC19}"/>
    <dgm:cxn modelId="{84F1A688-D8C2-4B36-B481-19ED2F9829D3}" srcId="{FFD1FD99-60EF-4AE3-A4DE-054FA4DB0F09}" destId="{2FEF9906-3DF7-4F6D-AA07-F01019D4CA39}" srcOrd="3" destOrd="0" parTransId="{ADF37CEE-A0AA-400C-B293-F6C12F8E35A8}" sibTransId="{3409DF73-C443-4C11-8A87-0D27D47B50BB}"/>
    <dgm:cxn modelId="{1D46726D-2396-4E19-BF33-EDF89D61268F}" type="presOf" srcId="{2FEF9906-3DF7-4F6D-AA07-F01019D4CA39}" destId="{9A912A85-4EAD-41E2-AD47-9894939BD46F}" srcOrd="0" destOrd="3" presId="urn:microsoft.com/office/officeart/2005/8/layout/list1"/>
    <dgm:cxn modelId="{3E246791-23CC-49B5-B33F-24D6CE7D3CAB}" srcId="{02499CE8-3C3D-4955-AC4E-5631ACDB10C6}" destId="{848863FD-20D6-4F97-80A5-B9330905BF4F}" srcOrd="1" destOrd="0" parTransId="{A22327E9-7EC1-4948-978D-FD09D842030D}" sibTransId="{3AD46C27-F340-4BCD-BBCB-D83318D26627}"/>
    <dgm:cxn modelId="{735ACDDA-567C-46B0-9C6D-CAE9C0ED53E6}" type="presOf" srcId="{02499CE8-3C3D-4955-AC4E-5631ACDB10C6}" destId="{347C3307-9B1C-4F8C-8273-3406C926363C}" srcOrd="0" destOrd="0" presId="urn:microsoft.com/office/officeart/2005/8/layout/list1"/>
    <dgm:cxn modelId="{A714D03D-C7C4-4D32-BD70-1F6F56157A01}" srcId="{02499CE8-3C3D-4955-AC4E-5631ACDB10C6}" destId="{FFD1FD99-60EF-4AE3-A4DE-054FA4DB0F09}" srcOrd="2" destOrd="0" parTransId="{40524770-35A4-45C9-9662-8E0F4892EC26}" sibTransId="{7F7904BB-A919-4401-A31C-0033C9AA0784}"/>
    <dgm:cxn modelId="{C98D3465-0505-4BAA-826E-D530883F0B4B}" type="presOf" srcId="{9342AABA-6D37-4189-96B8-FCF7F698067B}" destId="{F04AF63D-CCC9-4AAF-86AA-2285FB48F1E0}" srcOrd="0" destOrd="0" presId="urn:microsoft.com/office/officeart/2005/8/layout/list1"/>
    <dgm:cxn modelId="{C0AD6AB7-F750-4FAC-9EE2-69AA44EFD3C1}" srcId="{FFD1FD99-60EF-4AE3-A4DE-054FA4DB0F09}" destId="{9AFCE0C0-CFB4-4F2B-B417-D657B6027C81}" srcOrd="0" destOrd="0" parTransId="{7B384158-E643-4A92-B32C-33424222848E}" sibTransId="{BD632CA4-2D0B-4F26-9764-5872BFE740B1}"/>
    <dgm:cxn modelId="{91BF901D-3AF0-44DF-A7DB-DAE960AF74A8}" srcId="{9A82CDB3-CFDC-4C8F-9EDC-87DAB243069E}" destId="{9342AABA-6D37-4189-96B8-FCF7F698067B}" srcOrd="0" destOrd="0" parTransId="{E691E2B1-9C96-4AEE-84D9-F3BFDCC3DB6A}" sibTransId="{8063CBB6-AB73-4430-BB72-4A034E4A3ADA}"/>
    <dgm:cxn modelId="{E1847DDE-33F9-4165-A0EB-2F221A58F410}" type="presOf" srcId="{FFD1FD99-60EF-4AE3-A4DE-054FA4DB0F09}" destId="{2789EB17-43C0-4482-BC76-CEDA4989167F}" srcOrd="1" destOrd="0" presId="urn:microsoft.com/office/officeart/2005/8/layout/list1"/>
    <dgm:cxn modelId="{E1ED4A04-0D4C-4650-B82F-7449591737ED}" type="presOf" srcId="{FFD1FD99-60EF-4AE3-A4DE-054FA4DB0F09}" destId="{18F6AB49-6704-4949-94D6-5F89B381569A}" srcOrd="0" destOrd="0" presId="urn:microsoft.com/office/officeart/2005/8/layout/list1"/>
    <dgm:cxn modelId="{1BE59847-5C97-4C6D-A8DA-9E6F820520FE}" srcId="{FFD1FD99-60EF-4AE3-A4DE-054FA4DB0F09}" destId="{8F2529BD-9C5D-4EFE-B35E-9991E24FAD72}" srcOrd="1" destOrd="0" parTransId="{87417775-F1DF-42BE-A572-69B50D91AF66}" sibTransId="{E6DB919F-45BB-4FEC-8B01-562B002C6BD8}"/>
    <dgm:cxn modelId="{6EDC0607-E0F4-400A-9378-E8AECC1117F8}" srcId="{848863FD-20D6-4F97-80A5-B9330905BF4F}" destId="{54AC64FC-1DF4-4519-B13A-C17CBC59C3F7}" srcOrd="0" destOrd="0" parTransId="{72899BFB-AAB9-46C9-8CC6-77D2316EB690}" sibTransId="{EC49DE00-E135-44E1-A2E1-AF6C8CB0C0CE}"/>
    <dgm:cxn modelId="{CB128EF2-9570-41A2-A523-E23107209E46}" type="presOf" srcId="{54AC64FC-1DF4-4519-B13A-C17CBC59C3F7}" destId="{19FAF7F9-1C58-4BBA-A883-0D6951DF87DE}" srcOrd="0" destOrd="0" presId="urn:microsoft.com/office/officeart/2005/8/layout/list1"/>
    <dgm:cxn modelId="{EFB1420D-7E61-46DE-A639-A7C63EDB760E}" type="presParOf" srcId="{347C3307-9B1C-4F8C-8273-3406C926363C}" destId="{5B1247D1-B730-4274-8BDA-E5E2775E953B}" srcOrd="0" destOrd="0" presId="urn:microsoft.com/office/officeart/2005/8/layout/list1"/>
    <dgm:cxn modelId="{E097C5B0-5BF5-4AA9-B3A8-84B6DF7AD824}" type="presParOf" srcId="{5B1247D1-B730-4274-8BDA-E5E2775E953B}" destId="{B16ED6FA-1968-40C8-9490-96CB9B1B0887}" srcOrd="0" destOrd="0" presId="urn:microsoft.com/office/officeart/2005/8/layout/list1"/>
    <dgm:cxn modelId="{5F3323F9-0EEC-48A3-B965-963238E080BE}" type="presParOf" srcId="{5B1247D1-B730-4274-8BDA-E5E2775E953B}" destId="{58659405-B945-46E7-B8DB-393F737A97AE}" srcOrd="1" destOrd="0" presId="urn:microsoft.com/office/officeart/2005/8/layout/list1"/>
    <dgm:cxn modelId="{4ADCEB78-CFEA-4FA0-BF67-24BAF14D2C81}" type="presParOf" srcId="{347C3307-9B1C-4F8C-8273-3406C926363C}" destId="{C64EFE66-0600-429C-AD15-3670CC9645C3}" srcOrd="1" destOrd="0" presId="urn:microsoft.com/office/officeart/2005/8/layout/list1"/>
    <dgm:cxn modelId="{9AFD3060-0BCD-4941-B511-85E23E28F457}" type="presParOf" srcId="{347C3307-9B1C-4F8C-8273-3406C926363C}" destId="{F04AF63D-CCC9-4AAF-86AA-2285FB48F1E0}" srcOrd="2" destOrd="0" presId="urn:microsoft.com/office/officeart/2005/8/layout/list1"/>
    <dgm:cxn modelId="{E76F99C9-12BE-4655-9CFF-7013530DB0C8}" type="presParOf" srcId="{347C3307-9B1C-4F8C-8273-3406C926363C}" destId="{1E864B38-C58D-46AF-BF2D-90F6ACFC723E}" srcOrd="3" destOrd="0" presId="urn:microsoft.com/office/officeart/2005/8/layout/list1"/>
    <dgm:cxn modelId="{1BC68ECE-5BA5-4845-8BC6-84D1B9E6F452}" type="presParOf" srcId="{347C3307-9B1C-4F8C-8273-3406C926363C}" destId="{D11DECFB-2B3E-4BE8-A2C3-52D80F7E17C1}" srcOrd="4" destOrd="0" presId="urn:microsoft.com/office/officeart/2005/8/layout/list1"/>
    <dgm:cxn modelId="{547711A1-4D6A-452F-9A54-20F71EE1F11D}" type="presParOf" srcId="{D11DECFB-2B3E-4BE8-A2C3-52D80F7E17C1}" destId="{468DF585-6EBE-4121-883C-6429864D4BBB}" srcOrd="0" destOrd="0" presId="urn:microsoft.com/office/officeart/2005/8/layout/list1"/>
    <dgm:cxn modelId="{B5CD99CE-F3F6-4CF2-AF38-C8643FE084EC}" type="presParOf" srcId="{D11DECFB-2B3E-4BE8-A2C3-52D80F7E17C1}" destId="{B213F6D6-0B8E-4273-B91A-9FDBF34A2D96}" srcOrd="1" destOrd="0" presId="urn:microsoft.com/office/officeart/2005/8/layout/list1"/>
    <dgm:cxn modelId="{A9E25DE2-2FAE-48FB-8A79-42AB977D757D}" type="presParOf" srcId="{347C3307-9B1C-4F8C-8273-3406C926363C}" destId="{7EA84A48-304D-44BF-B365-E8C39412CB0F}" srcOrd="5" destOrd="0" presId="urn:microsoft.com/office/officeart/2005/8/layout/list1"/>
    <dgm:cxn modelId="{6B0431F6-6EC0-4186-8AC8-16989B2A7408}" type="presParOf" srcId="{347C3307-9B1C-4F8C-8273-3406C926363C}" destId="{19FAF7F9-1C58-4BBA-A883-0D6951DF87DE}" srcOrd="6" destOrd="0" presId="urn:microsoft.com/office/officeart/2005/8/layout/list1"/>
    <dgm:cxn modelId="{60C28FB5-83A4-4DB9-9E2F-35105EACFB05}" type="presParOf" srcId="{347C3307-9B1C-4F8C-8273-3406C926363C}" destId="{1779827E-AA0C-4D1A-98B2-D296AE33613E}" srcOrd="7" destOrd="0" presId="urn:microsoft.com/office/officeart/2005/8/layout/list1"/>
    <dgm:cxn modelId="{561D4265-88D7-44F1-9DE8-62AC0607C28E}" type="presParOf" srcId="{347C3307-9B1C-4F8C-8273-3406C926363C}" destId="{75487E12-8B97-41C6-8976-C4DBB2BFBCCF}" srcOrd="8" destOrd="0" presId="urn:microsoft.com/office/officeart/2005/8/layout/list1"/>
    <dgm:cxn modelId="{7905E68E-E7E3-498D-80A6-4BBBB6BD94BF}" type="presParOf" srcId="{75487E12-8B97-41C6-8976-C4DBB2BFBCCF}" destId="{18F6AB49-6704-4949-94D6-5F89B381569A}" srcOrd="0" destOrd="0" presId="urn:microsoft.com/office/officeart/2005/8/layout/list1"/>
    <dgm:cxn modelId="{446E23D3-704F-44C6-9D1D-A5F580C30AFC}" type="presParOf" srcId="{75487E12-8B97-41C6-8976-C4DBB2BFBCCF}" destId="{2789EB17-43C0-4482-BC76-CEDA4989167F}" srcOrd="1" destOrd="0" presId="urn:microsoft.com/office/officeart/2005/8/layout/list1"/>
    <dgm:cxn modelId="{3AFEC919-529B-4DB5-888D-8C9F2A993A85}" type="presParOf" srcId="{347C3307-9B1C-4F8C-8273-3406C926363C}" destId="{B071B1C5-6DBA-48AC-9D80-EA9DBA54EF7F}" srcOrd="9" destOrd="0" presId="urn:microsoft.com/office/officeart/2005/8/layout/list1"/>
    <dgm:cxn modelId="{43823617-C30F-4911-BA1E-2732CEF05283}" type="presParOf" srcId="{347C3307-9B1C-4F8C-8273-3406C926363C}" destId="{9A912A85-4EAD-41E2-AD47-9894939BD46F}"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2499CE8-3C3D-4955-AC4E-5631ACDB10C6}"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CA"/>
        </a:p>
      </dgm:t>
    </dgm:pt>
    <dgm:pt modelId="{9342AABA-6D37-4189-96B8-FCF7F698067B}">
      <dgm:prSet phldrT="[Text]"/>
      <dgm:spPr/>
      <dgm:t>
        <a:bodyPr/>
        <a:lstStyle/>
        <a:p>
          <a:r>
            <a:rPr lang="en-US" b="1" dirty="0">
              <a:solidFill>
                <a:srgbClr val="002060"/>
              </a:solidFill>
            </a:rPr>
            <a:t>Recommendations:</a:t>
          </a:r>
          <a:endParaRPr lang="en-CA" b="1" dirty="0">
            <a:solidFill>
              <a:srgbClr val="002060"/>
            </a:solidFill>
          </a:endParaRPr>
        </a:p>
      </dgm:t>
    </dgm:pt>
    <dgm:pt modelId="{E691E2B1-9C96-4AEE-84D9-F3BFDCC3DB6A}" type="parTrans" cxnId="{91BF901D-3AF0-44DF-A7DB-DAE960AF74A8}">
      <dgm:prSet/>
      <dgm:spPr/>
      <dgm:t>
        <a:bodyPr/>
        <a:lstStyle/>
        <a:p>
          <a:endParaRPr lang="en-CA"/>
        </a:p>
      </dgm:t>
    </dgm:pt>
    <dgm:pt modelId="{8063CBB6-AB73-4430-BB72-4A034E4A3ADA}" type="sibTrans" cxnId="{91BF901D-3AF0-44DF-A7DB-DAE960AF74A8}">
      <dgm:prSet/>
      <dgm:spPr/>
      <dgm:t>
        <a:bodyPr/>
        <a:lstStyle/>
        <a:p>
          <a:endParaRPr lang="en-CA"/>
        </a:p>
      </dgm:t>
    </dgm:pt>
    <dgm:pt modelId="{1EF646D5-C53D-4A11-BFFA-30982341F57A}">
      <dgm:prSet phldrT="[Text]"/>
      <dgm:spPr/>
      <dgm:t>
        <a:bodyPr/>
        <a:lstStyle/>
        <a:p>
          <a:r>
            <a:rPr lang="en-US" dirty="0"/>
            <a:t>The site is recommended to use SSL and SLH once its live for further increased online security</a:t>
          </a:r>
          <a:endParaRPr lang="en-CA" dirty="0"/>
        </a:p>
      </dgm:t>
    </dgm:pt>
    <dgm:pt modelId="{36D54DAE-F531-4D59-B311-B62189717D5D}" type="parTrans" cxnId="{2446D75A-5555-49F6-82A3-E9C5D46522C9}">
      <dgm:prSet/>
      <dgm:spPr/>
      <dgm:t>
        <a:bodyPr/>
        <a:lstStyle/>
        <a:p>
          <a:endParaRPr lang="en-CA"/>
        </a:p>
      </dgm:t>
    </dgm:pt>
    <dgm:pt modelId="{906D0BEF-6FF3-4D7D-A3CE-F33C5255114D}" type="sibTrans" cxnId="{2446D75A-5555-49F6-82A3-E9C5D46522C9}">
      <dgm:prSet/>
      <dgm:spPr/>
      <dgm:t>
        <a:bodyPr/>
        <a:lstStyle/>
        <a:p>
          <a:endParaRPr lang="en-CA"/>
        </a:p>
      </dgm:t>
    </dgm:pt>
    <dgm:pt modelId="{B05C50E4-6F09-4B39-B967-1509919027F3}">
      <dgm:prSet phldrT="[Text]"/>
      <dgm:spPr/>
      <dgm:t>
        <a:bodyPr/>
        <a:lstStyle/>
        <a:p>
          <a:r>
            <a:rPr lang="en-US" dirty="0"/>
            <a:t>A more robust use of NodeJS can be used in future development</a:t>
          </a:r>
          <a:endParaRPr lang="en-CA" dirty="0"/>
        </a:p>
      </dgm:t>
    </dgm:pt>
    <dgm:pt modelId="{778377B3-BCD0-4947-B500-D20D71AB8127}" type="parTrans" cxnId="{31B03430-0E58-47BB-AA98-ED100B24AF0B}">
      <dgm:prSet/>
      <dgm:spPr/>
      <dgm:t>
        <a:bodyPr/>
        <a:lstStyle/>
        <a:p>
          <a:endParaRPr lang="en-CA"/>
        </a:p>
      </dgm:t>
    </dgm:pt>
    <dgm:pt modelId="{5846F855-F3C1-47D0-97CF-993B8DBAFE91}" type="sibTrans" cxnId="{31B03430-0E58-47BB-AA98-ED100B24AF0B}">
      <dgm:prSet/>
      <dgm:spPr/>
      <dgm:t>
        <a:bodyPr/>
        <a:lstStyle/>
        <a:p>
          <a:endParaRPr lang="en-CA"/>
        </a:p>
      </dgm:t>
    </dgm:pt>
    <dgm:pt modelId="{63F480CB-A805-448F-B8EC-084D2E584012}">
      <dgm:prSet phldrT="[Text]"/>
      <dgm:spPr/>
      <dgm:t>
        <a:bodyPr/>
        <a:lstStyle/>
        <a:p>
          <a:r>
            <a:rPr lang="en-US" dirty="0"/>
            <a:t>In addition to the use cookies, machine learning algorithms may be incorporated in the site for an optimized user experience and behavior training</a:t>
          </a:r>
          <a:endParaRPr lang="en-CA" dirty="0"/>
        </a:p>
      </dgm:t>
    </dgm:pt>
    <dgm:pt modelId="{CA9A2323-E856-44A7-B1DE-547DB23947B2}" type="parTrans" cxnId="{93BA10F9-DA8D-4647-8F9A-3F8F75651737}">
      <dgm:prSet/>
      <dgm:spPr/>
      <dgm:t>
        <a:bodyPr/>
        <a:lstStyle/>
        <a:p>
          <a:endParaRPr lang="en-CA"/>
        </a:p>
      </dgm:t>
    </dgm:pt>
    <dgm:pt modelId="{3CC63AE8-8189-451B-85E8-997807C74094}" type="sibTrans" cxnId="{93BA10F9-DA8D-4647-8F9A-3F8F75651737}">
      <dgm:prSet/>
      <dgm:spPr/>
      <dgm:t>
        <a:bodyPr/>
        <a:lstStyle/>
        <a:p>
          <a:endParaRPr lang="en-CA"/>
        </a:p>
      </dgm:t>
    </dgm:pt>
    <dgm:pt modelId="{9BC8C698-7596-4086-B16B-FBD2DCCC9991}">
      <dgm:prSet phldrT="[Text]"/>
      <dgm:spPr/>
      <dgm:t>
        <a:bodyPr/>
        <a:lstStyle/>
        <a:p>
          <a:r>
            <a:rPr lang="en-US" dirty="0"/>
            <a:t>The agile development method is also recommended for efficient management of such projects in future</a:t>
          </a:r>
          <a:endParaRPr lang="en-CA" dirty="0"/>
        </a:p>
      </dgm:t>
    </dgm:pt>
    <dgm:pt modelId="{EF911BAA-14FA-4563-8022-5D147D1EF7D7}" type="parTrans" cxnId="{7CB99A52-BB54-42BE-9641-1427FC96595A}">
      <dgm:prSet/>
      <dgm:spPr/>
      <dgm:t>
        <a:bodyPr/>
        <a:lstStyle/>
        <a:p>
          <a:endParaRPr lang="en-CA"/>
        </a:p>
      </dgm:t>
    </dgm:pt>
    <dgm:pt modelId="{DB697DDB-4BE1-4898-BEEF-5D846B33C86F}" type="sibTrans" cxnId="{7CB99A52-BB54-42BE-9641-1427FC96595A}">
      <dgm:prSet/>
      <dgm:spPr/>
      <dgm:t>
        <a:bodyPr/>
        <a:lstStyle/>
        <a:p>
          <a:endParaRPr lang="en-CA"/>
        </a:p>
      </dgm:t>
    </dgm:pt>
    <dgm:pt modelId="{AAFBC9A7-6A78-4D9E-9702-F50032AD106A}">
      <dgm:prSet phldrT="[Text]"/>
      <dgm:spPr/>
      <dgm:t>
        <a:bodyPr/>
        <a:lstStyle/>
        <a:p>
          <a:r>
            <a:rPr lang="en-US" dirty="0"/>
            <a:t>If a high level of match is determined, you may have to resubmit your work </a:t>
          </a:r>
          <a:endParaRPr lang="en-CA" dirty="0"/>
        </a:p>
      </dgm:t>
    </dgm:pt>
    <dgm:pt modelId="{609599BB-1714-4D85-A77B-43046F042FC4}" type="parTrans" cxnId="{2FBFB6A8-4FF6-44AD-BE01-45659F965E10}">
      <dgm:prSet/>
      <dgm:spPr/>
      <dgm:t>
        <a:bodyPr/>
        <a:lstStyle/>
        <a:p>
          <a:endParaRPr lang="en-CA"/>
        </a:p>
      </dgm:t>
    </dgm:pt>
    <dgm:pt modelId="{D74EE369-94C3-4141-911D-6E5EA524457F}" type="sibTrans" cxnId="{2FBFB6A8-4FF6-44AD-BE01-45659F965E10}">
      <dgm:prSet/>
      <dgm:spPr/>
      <dgm:t>
        <a:bodyPr/>
        <a:lstStyle/>
        <a:p>
          <a:endParaRPr lang="en-CA"/>
        </a:p>
      </dgm:t>
    </dgm:pt>
    <dgm:pt modelId="{766E9FA8-D48F-4927-A7E6-099D3FAE1916}">
      <dgm:prSet phldrT="[Text]"/>
      <dgm:spPr/>
      <dgm:t>
        <a:bodyPr/>
        <a:lstStyle/>
        <a:p>
          <a:r>
            <a:rPr lang="en-US" dirty="0"/>
            <a:t>This is where uploading two days prior to the due date will help.</a:t>
          </a:r>
          <a:endParaRPr lang="en-CA" dirty="0"/>
        </a:p>
      </dgm:t>
    </dgm:pt>
    <dgm:pt modelId="{E7609352-DBD1-439F-B125-D1A72C71636F}" type="parTrans" cxnId="{603572F6-CE6F-452D-B83E-4FAB498ACECC}">
      <dgm:prSet/>
      <dgm:spPr/>
      <dgm:t>
        <a:bodyPr/>
        <a:lstStyle/>
        <a:p>
          <a:endParaRPr lang="en-CA"/>
        </a:p>
      </dgm:t>
    </dgm:pt>
    <dgm:pt modelId="{DE134C22-F0BC-463A-9176-D4D13C34F2A3}" type="sibTrans" cxnId="{603572F6-CE6F-452D-B83E-4FAB498ACECC}">
      <dgm:prSet/>
      <dgm:spPr/>
      <dgm:t>
        <a:bodyPr/>
        <a:lstStyle/>
        <a:p>
          <a:endParaRPr lang="en-CA"/>
        </a:p>
      </dgm:t>
    </dgm:pt>
    <dgm:pt modelId="{347C3307-9B1C-4F8C-8273-3406C926363C}" type="pres">
      <dgm:prSet presAssocID="{02499CE8-3C3D-4955-AC4E-5631ACDB10C6}" presName="linear" presStyleCnt="0">
        <dgm:presLayoutVars>
          <dgm:dir/>
          <dgm:animLvl val="lvl"/>
          <dgm:resizeHandles val="exact"/>
        </dgm:presLayoutVars>
      </dgm:prSet>
      <dgm:spPr/>
      <dgm:t>
        <a:bodyPr/>
        <a:lstStyle/>
        <a:p>
          <a:endParaRPr lang="en-US"/>
        </a:p>
      </dgm:t>
    </dgm:pt>
    <dgm:pt modelId="{35CFA94E-EB1C-4F2F-A672-EAD28EA7EE3A}" type="pres">
      <dgm:prSet presAssocID="{9342AABA-6D37-4189-96B8-FCF7F698067B}" presName="parentLin" presStyleCnt="0"/>
      <dgm:spPr/>
    </dgm:pt>
    <dgm:pt modelId="{379CD515-C2DB-4BF2-B006-B1D2F46A4923}" type="pres">
      <dgm:prSet presAssocID="{9342AABA-6D37-4189-96B8-FCF7F698067B}" presName="parentLeftMargin" presStyleLbl="node1" presStyleIdx="0" presStyleCnt="1"/>
      <dgm:spPr/>
      <dgm:t>
        <a:bodyPr/>
        <a:lstStyle/>
        <a:p>
          <a:endParaRPr lang="en-US"/>
        </a:p>
      </dgm:t>
    </dgm:pt>
    <dgm:pt modelId="{9F4AC1CD-8435-459D-9BBE-5F262E5CF6FA}" type="pres">
      <dgm:prSet presAssocID="{9342AABA-6D37-4189-96B8-FCF7F698067B}" presName="parentText" presStyleLbl="node1" presStyleIdx="0" presStyleCnt="1">
        <dgm:presLayoutVars>
          <dgm:chMax val="0"/>
          <dgm:bulletEnabled val="1"/>
        </dgm:presLayoutVars>
      </dgm:prSet>
      <dgm:spPr/>
      <dgm:t>
        <a:bodyPr/>
        <a:lstStyle/>
        <a:p>
          <a:endParaRPr lang="en-US"/>
        </a:p>
      </dgm:t>
    </dgm:pt>
    <dgm:pt modelId="{3D5296C7-CB24-4105-94EE-66A9A07B3580}" type="pres">
      <dgm:prSet presAssocID="{9342AABA-6D37-4189-96B8-FCF7F698067B}" presName="negativeSpace" presStyleCnt="0"/>
      <dgm:spPr/>
    </dgm:pt>
    <dgm:pt modelId="{16DF215C-5D4E-48A6-AD0E-3229F2EECDB3}" type="pres">
      <dgm:prSet presAssocID="{9342AABA-6D37-4189-96B8-FCF7F698067B}" presName="childText" presStyleLbl="conFgAcc1" presStyleIdx="0" presStyleCnt="1">
        <dgm:presLayoutVars>
          <dgm:bulletEnabled val="1"/>
        </dgm:presLayoutVars>
      </dgm:prSet>
      <dgm:spPr/>
      <dgm:t>
        <a:bodyPr/>
        <a:lstStyle/>
        <a:p>
          <a:endParaRPr lang="en-US"/>
        </a:p>
      </dgm:t>
    </dgm:pt>
  </dgm:ptLst>
  <dgm:cxnLst>
    <dgm:cxn modelId="{93BA10F9-DA8D-4647-8F9A-3F8F75651737}" srcId="{9342AABA-6D37-4189-96B8-FCF7F698067B}" destId="{63F480CB-A805-448F-B8EC-084D2E584012}" srcOrd="2" destOrd="0" parTransId="{CA9A2323-E856-44A7-B1DE-547DB23947B2}" sibTransId="{3CC63AE8-8189-451B-85E8-997807C74094}"/>
    <dgm:cxn modelId="{937CE0EC-C4EE-47EB-8659-525F88147FD5}" type="presOf" srcId="{63F480CB-A805-448F-B8EC-084D2E584012}" destId="{16DF215C-5D4E-48A6-AD0E-3229F2EECDB3}" srcOrd="0" destOrd="2" presId="urn:microsoft.com/office/officeart/2005/8/layout/list1"/>
    <dgm:cxn modelId="{C861F934-64D5-46C2-B477-20426393B194}" type="presOf" srcId="{AAFBC9A7-6A78-4D9E-9702-F50032AD106A}" destId="{16DF215C-5D4E-48A6-AD0E-3229F2EECDB3}" srcOrd="0" destOrd="4" presId="urn:microsoft.com/office/officeart/2005/8/layout/list1"/>
    <dgm:cxn modelId="{2FBFB6A8-4FF6-44AD-BE01-45659F965E10}" srcId="{9342AABA-6D37-4189-96B8-FCF7F698067B}" destId="{AAFBC9A7-6A78-4D9E-9702-F50032AD106A}" srcOrd="4" destOrd="0" parTransId="{609599BB-1714-4D85-A77B-43046F042FC4}" sibTransId="{D74EE369-94C3-4141-911D-6E5EA524457F}"/>
    <dgm:cxn modelId="{603572F6-CE6F-452D-B83E-4FAB498ACECC}" srcId="{9342AABA-6D37-4189-96B8-FCF7F698067B}" destId="{766E9FA8-D48F-4927-A7E6-099D3FAE1916}" srcOrd="5" destOrd="0" parTransId="{E7609352-DBD1-439F-B125-D1A72C71636F}" sibTransId="{DE134C22-F0BC-463A-9176-D4D13C34F2A3}"/>
    <dgm:cxn modelId="{735ACDDA-567C-46B0-9C6D-CAE9C0ED53E6}" type="presOf" srcId="{02499CE8-3C3D-4955-AC4E-5631ACDB10C6}" destId="{347C3307-9B1C-4F8C-8273-3406C926363C}" srcOrd="0" destOrd="0" presId="urn:microsoft.com/office/officeart/2005/8/layout/list1"/>
    <dgm:cxn modelId="{F2E92BD5-F0C0-404E-86DB-747370ADA4BC}" type="presOf" srcId="{9BC8C698-7596-4086-B16B-FBD2DCCC9991}" destId="{16DF215C-5D4E-48A6-AD0E-3229F2EECDB3}" srcOrd="0" destOrd="3" presId="urn:microsoft.com/office/officeart/2005/8/layout/list1"/>
    <dgm:cxn modelId="{9EEC035F-835D-41B7-AC68-DD0590F8246D}" type="presOf" srcId="{766E9FA8-D48F-4927-A7E6-099D3FAE1916}" destId="{16DF215C-5D4E-48A6-AD0E-3229F2EECDB3}" srcOrd="0" destOrd="5" presId="urn:microsoft.com/office/officeart/2005/8/layout/list1"/>
    <dgm:cxn modelId="{3FD5BB0F-918F-4B38-A1AD-34C5CABB9832}" type="presOf" srcId="{1EF646D5-C53D-4A11-BFFA-30982341F57A}" destId="{16DF215C-5D4E-48A6-AD0E-3229F2EECDB3}" srcOrd="0" destOrd="0" presId="urn:microsoft.com/office/officeart/2005/8/layout/list1"/>
    <dgm:cxn modelId="{91BF901D-3AF0-44DF-A7DB-DAE960AF74A8}" srcId="{02499CE8-3C3D-4955-AC4E-5631ACDB10C6}" destId="{9342AABA-6D37-4189-96B8-FCF7F698067B}" srcOrd="0" destOrd="0" parTransId="{E691E2B1-9C96-4AEE-84D9-F3BFDCC3DB6A}" sibTransId="{8063CBB6-AB73-4430-BB72-4A034E4A3ADA}"/>
    <dgm:cxn modelId="{59E9F32B-5D20-4947-8DC5-4DBBF23A9E5F}" type="presOf" srcId="{9342AABA-6D37-4189-96B8-FCF7F698067B}" destId="{379CD515-C2DB-4BF2-B006-B1D2F46A4923}" srcOrd="0" destOrd="0" presId="urn:microsoft.com/office/officeart/2005/8/layout/list1"/>
    <dgm:cxn modelId="{2739C077-DD97-4945-B914-4E85210B42C3}" type="presOf" srcId="{9342AABA-6D37-4189-96B8-FCF7F698067B}" destId="{9F4AC1CD-8435-459D-9BBE-5F262E5CF6FA}" srcOrd="1" destOrd="0" presId="urn:microsoft.com/office/officeart/2005/8/layout/list1"/>
    <dgm:cxn modelId="{7CB99A52-BB54-42BE-9641-1427FC96595A}" srcId="{9342AABA-6D37-4189-96B8-FCF7F698067B}" destId="{9BC8C698-7596-4086-B16B-FBD2DCCC9991}" srcOrd="3" destOrd="0" parTransId="{EF911BAA-14FA-4563-8022-5D147D1EF7D7}" sibTransId="{DB697DDB-4BE1-4898-BEEF-5D846B33C86F}"/>
    <dgm:cxn modelId="{2446D75A-5555-49F6-82A3-E9C5D46522C9}" srcId="{9342AABA-6D37-4189-96B8-FCF7F698067B}" destId="{1EF646D5-C53D-4A11-BFFA-30982341F57A}" srcOrd="0" destOrd="0" parTransId="{36D54DAE-F531-4D59-B311-B62189717D5D}" sibTransId="{906D0BEF-6FF3-4D7D-A3CE-F33C5255114D}"/>
    <dgm:cxn modelId="{8C0F3329-C99D-4020-B8F8-CD35917E9F92}" type="presOf" srcId="{B05C50E4-6F09-4B39-B967-1509919027F3}" destId="{16DF215C-5D4E-48A6-AD0E-3229F2EECDB3}" srcOrd="0" destOrd="1" presId="urn:microsoft.com/office/officeart/2005/8/layout/list1"/>
    <dgm:cxn modelId="{31B03430-0E58-47BB-AA98-ED100B24AF0B}" srcId="{9342AABA-6D37-4189-96B8-FCF7F698067B}" destId="{B05C50E4-6F09-4B39-B967-1509919027F3}" srcOrd="1" destOrd="0" parTransId="{778377B3-BCD0-4947-B500-D20D71AB8127}" sibTransId="{5846F855-F3C1-47D0-97CF-993B8DBAFE91}"/>
    <dgm:cxn modelId="{CDE5C0FA-D532-4027-9806-42C858226860}" type="presParOf" srcId="{347C3307-9B1C-4F8C-8273-3406C926363C}" destId="{35CFA94E-EB1C-4F2F-A672-EAD28EA7EE3A}" srcOrd="0" destOrd="0" presId="urn:microsoft.com/office/officeart/2005/8/layout/list1"/>
    <dgm:cxn modelId="{1743CB0E-9089-40BB-8448-8F1F4C98EE21}" type="presParOf" srcId="{35CFA94E-EB1C-4F2F-A672-EAD28EA7EE3A}" destId="{379CD515-C2DB-4BF2-B006-B1D2F46A4923}" srcOrd="0" destOrd="0" presId="urn:microsoft.com/office/officeart/2005/8/layout/list1"/>
    <dgm:cxn modelId="{91EAD6BF-B458-46D1-B3FD-865A65220662}" type="presParOf" srcId="{35CFA94E-EB1C-4F2F-A672-EAD28EA7EE3A}" destId="{9F4AC1CD-8435-459D-9BBE-5F262E5CF6FA}" srcOrd="1" destOrd="0" presId="urn:microsoft.com/office/officeart/2005/8/layout/list1"/>
    <dgm:cxn modelId="{F9FD19FD-0DF2-46CC-9A09-E636EA12D3EE}" type="presParOf" srcId="{347C3307-9B1C-4F8C-8273-3406C926363C}" destId="{3D5296C7-CB24-4105-94EE-66A9A07B3580}" srcOrd="1" destOrd="0" presId="urn:microsoft.com/office/officeart/2005/8/layout/list1"/>
    <dgm:cxn modelId="{ACE19DF5-0BFA-4FF2-85C9-54D87AB0D014}" type="presParOf" srcId="{347C3307-9B1C-4F8C-8273-3406C926363C}" destId="{16DF215C-5D4E-48A6-AD0E-3229F2EECDB3}"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E08FD9-07AC-4D1C-8F52-A575B32A8DF9}">
      <dsp:nvSpPr>
        <dsp:cNvPr id="0" name=""/>
        <dsp:cNvSpPr/>
      </dsp:nvSpPr>
      <dsp:spPr>
        <a:xfrm>
          <a:off x="2053" y="861732"/>
          <a:ext cx="4379788" cy="2627873"/>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just" defTabSz="755650">
            <a:lnSpc>
              <a:spcPct val="90000"/>
            </a:lnSpc>
            <a:spcBef>
              <a:spcPct val="0"/>
            </a:spcBef>
            <a:spcAft>
              <a:spcPct val="35000"/>
            </a:spcAft>
          </a:pPr>
          <a:r>
            <a:rPr lang="en-US" sz="1700" kern="1200" cap="none" dirty="0" smtClean="0">
              <a:solidFill>
                <a:schemeClr val="tx1"/>
              </a:solidFill>
            </a:rPr>
            <a:t>This project aims to solve the lack of a secure and user-friendly ecommerce platform for an audio systems company that is seeking to modernize its operations and migrate from the brick and mortar stores. The audio company which  is struggling with low sales due to the lack of an online presence and the inability to effectively reach a global customer base.</a:t>
          </a:r>
          <a:endParaRPr lang="en-US" sz="1700" kern="1200" cap="none" dirty="0">
            <a:solidFill>
              <a:schemeClr val="tx1"/>
            </a:solidFill>
          </a:endParaRPr>
        </a:p>
      </dsp:txBody>
      <dsp:txXfrm>
        <a:off x="79021" y="938700"/>
        <a:ext cx="4225852" cy="2473937"/>
      </dsp:txXfrm>
    </dsp:sp>
    <dsp:sp modelId="{5E390BDB-0B07-4A4D-BB6B-CEA0C777F128}">
      <dsp:nvSpPr>
        <dsp:cNvPr id="0" name=""/>
        <dsp:cNvSpPr/>
      </dsp:nvSpPr>
      <dsp:spPr>
        <a:xfrm>
          <a:off x="4767263" y="1632575"/>
          <a:ext cx="928515" cy="1086187"/>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4767263" y="1849812"/>
        <a:ext cx="649961" cy="651713"/>
      </dsp:txXfrm>
    </dsp:sp>
    <dsp:sp modelId="{5875932F-EB31-454F-8F75-5798A019760D}">
      <dsp:nvSpPr>
        <dsp:cNvPr id="0" name=""/>
        <dsp:cNvSpPr/>
      </dsp:nvSpPr>
      <dsp:spPr>
        <a:xfrm>
          <a:off x="6133757" y="861732"/>
          <a:ext cx="4379788" cy="2627873"/>
        </a:xfrm>
        <a:prstGeom prst="roundRect">
          <a:avLst>
            <a:gd name="adj" fmla="val 10000"/>
          </a:avLst>
        </a:prstGeom>
        <a:solidFill>
          <a:schemeClr val="accent5">
            <a:hueOff val="1499628"/>
            <a:satOff val="8434"/>
            <a:lumOff val="-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just" defTabSz="755650">
            <a:lnSpc>
              <a:spcPct val="90000"/>
            </a:lnSpc>
            <a:spcBef>
              <a:spcPct val="0"/>
            </a:spcBef>
            <a:spcAft>
              <a:spcPct val="35000"/>
            </a:spcAft>
          </a:pPr>
          <a:r>
            <a:rPr lang="en-US" sz="1700" kern="1200" cap="none" dirty="0" smtClean="0">
              <a:solidFill>
                <a:schemeClr val="tx1"/>
              </a:solidFill>
            </a:rPr>
            <a:t>The existing traditional ecommerce platforms often lack sufficient cyber security features to protect customer data and prevent unauthorized access. the company requires a platform that is secure and can protect customer data while providing a user-friendly experience to enable the transition from brick and mortar stores to an online presence.</a:t>
          </a:r>
          <a:endParaRPr lang="en-US" sz="1700" kern="1200" cap="none" dirty="0">
            <a:solidFill>
              <a:schemeClr val="tx1"/>
            </a:solidFill>
          </a:endParaRPr>
        </a:p>
      </dsp:txBody>
      <dsp:txXfrm>
        <a:off x="6210725" y="938700"/>
        <a:ext cx="4225852" cy="24739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CBE95F-B10D-4A8A-8869-335E9B8B1F72}">
      <dsp:nvSpPr>
        <dsp:cNvPr id="0" name=""/>
        <dsp:cNvSpPr/>
      </dsp:nvSpPr>
      <dsp:spPr>
        <a:xfrm>
          <a:off x="127564" y="837677"/>
          <a:ext cx="902523" cy="90252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CEE824-6078-4DB5-A2FE-3D24A394B7BD}">
      <dsp:nvSpPr>
        <dsp:cNvPr id="0" name=""/>
        <dsp:cNvSpPr/>
      </dsp:nvSpPr>
      <dsp:spPr>
        <a:xfrm>
          <a:off x="317094" y="1027207"/>
          <a:ext cx="523463" cy="523463"/>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C94BB7-C010-4A36-9F45-030CDA14449F}">
      <dsp:nvSpPr>
        <dsp:cNvPr id="0" name=""/>
        <dsp:cNvSpPr/>
      </dsp:nvSpPr>
      <dsp:spPr>
        <a:xfrm>
          <a:off x="1223485" y="837677"/>
          <a:ext cx="2127376" cy="9025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889000">
            <a:lnSpc>
              <a:spcPct val="100000"/>
            </a:lnSpc>
            <a:spcBef>
              <a:spcPct val="0"/>
            </a:spcBef>
            <a:spcAft>
              <a:spcPct val="35000"/>
            </a:spcAft>
          </a:pPr>
          <a:r>
            <a:rPr lang="en-US" sz="2000" kern="1200" dirty="0"/>
            <a:t>HTML </a:t>
          </a:r>
          <a:endParaRPr lang="en-CA" sz="2000" kern="1200" dirty="0"/>
        </a:p>
      </dsp:txBody>
      <dsp:txXfrm>
        <a:off x="1223485" y="837677"/>
        <a:ext cx="2127376" cy="902523"/>
      </dsp:txXfrm>
    </dsp:sp>
    <dsp:sp modelId="{CB61C6FF-EF54-4F88-950D-AE566E83ADE8}">
      <dsp:nvSpPr>
        <dsp:cNvPr id="0" name=""/>
        <dsp:cNvSpPr/>
      </dsp:nvSpPr>
      <dsp:spPr>
        <a:xfrm>
          <a:off x="3721541" y="837677"/>
          <a:ext cx="902523" cy="90252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7ED607-22D3-4519-BBC8-51990843AEB7}">
      <dsp:nvSpPr>
        <dsp:cNvPr id="0" name=""/>
        <dsp:cNvSpPr/>
      </dsp:nvSpPr>
      <dsp:spPr>
        <a:xfrm>
          <a:off x="3911071" y="1027207"/>
          <a:ext cx="523463" cy="523463"/>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40CFC6-B797-4546-9072-C42F524BC0AC}">
      <dsp:nvSpPr>
        <dsp:cNvPr id="0" name=""/>
        <dsp:cNvSpPr/>
      </dsp:nvSpPr>
      <dsp:spPr>
        <a:xfrm>
          <a:off x="4817462" y="837677"/>
          <a:ext cx="2127376" cy="9025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889000">
            <a:lnSpc>
              <a:spcPct val="100000"/>
            </a:lnSpc>
            <a:spcBef>
              <a:spcPct val="0"/>
            </a:spcBef>
            <a:spcAft>
              <a:spcPct val="35000"/>
            </a:spcAft>
          </a:pPr>
          <a:r>
            <a:rPr lang="en-CA" sz="2000" kern="1200" dirty="0"/>
            <a:t>CSS/TAILWING/BOOTSRAP</a:t>
          </a:r>
        </a:p>
      </dsp:txBody>
      <dsp:txXfrm>
        <a:off x="4817462" y="837677"/>
        <a:ext cx="2127376" cy="902523"/>
      </dsp:txXfrm>
    </dsp:sp>
    <dsp:sp modelId="{D4012516-3C83-4EDC-8034-FDD0854BF7A8}">
      <dsp:nvSpPr>
        <dsp:cNvPr id="0" name=""/>
        <dsp:cNvSpPr/>
      </dsp:nvSpPr>
      <dsp:spPr>
        <a:xfrm>
          <a:off x="7315517" y="837677"/>
          <a:ext cx="902523" cy="90252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72E8B0-B362-4B7A-9618-8DF1B34F3775}">
      <dsp:nvSpPr>
        <dsp:cNvPr id="0" name=""/>
        <dsp:cNvSpPr/>
      </dsp:nvSpPr>
      <dsp:spPr>
        <a:xfrm>
          <a:off x="7505047" y="1027207"/>
          <a:ext cx="523463" cy="523463"/>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76DD83-405E-4CD6-BCBB-69A670C70513}">
      <dsp:nvSpPr>
        <dsp:cNvPr id="0" name=""/>
        <dsp:cNvSpPr/>
      </dsp:nvSpPr>
      <dsp:spPr>
        <a:xfrm>
          <a:off x="8411439" y="837677"/>
          <a:ext cx="2127376" cy="9025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889000">
            <a:lnSpc>
              <a:spcPct val="100000"/>
            </a:lnSpc>
            <a:spcBef>
              <a:spcPct val="0"/>
            </a:spcBef>
            <a:spcAft>
              <a:spcPct val="35000"/>
            </a:spcAft>
          </a:pPr>
          <a:r>
            <a:rPr lang="en-CA" sz="2000" kern="1200" dirty="0"/>
            <a:t>PHP</a:t>
          </a:r>
        </a:p>
      </dsp:txBody>
      <dsp:txXfrm>
        <a:off x="8411439" y="837677"/>
        <a:ext cx="2127376" cy="902523"/>
      </dsp:txXfrm>
    </dsp:sp>
    <dsp:sp modelId="{7B478ACF-44CC-45C7-91B5-FA5E78486A75}">
      <dsp:nvSpPr>
        <dsp:cNvPr id="0" name=""/>
        <dsp:cNvSpPr/>
      </dsp:nvSpPr>
      <dsp:spPr>
        <a:xfrm>
          <a:off x="127564" y="2453054"/>
          <a:ext cx="902523" cy="90252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1E7047-934D-4EFE-AE7E-7F533E43C761}">
      <dsp:nvSpPr>
        <dsp:cNvPr id="0" name=""/>
        <dsp:cNvSpPr/>
      </dsp:nvSpPr>
      <dsp:spPr>
        <a:xfrm>
          <a:off x="317094" y="2642584"/>
          <a:ext cx="523463" cy="523463"/>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2916FD-0FE8-4E4A-A96E-926A7C774938}">
      <dsp:nvSpPr>
        <dsp:cNvPr id="0" name=""/>
        <dsp:cNvSpPr/>
      </dsp:nvSpPr>
      <dsp:spPr>
        <a:xfrm>
          <a:off x="1223485" y="2453054"/>
          <a:ext cx="2127376" cy="9025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889000">
            <a:lnSpc>
              <a:spcPct val="100000"/>
            </a:lnSpc>
            <a:spcBef>
              <a:spcPct val="0"/>
            </a:spcBef>
            <a:spcAft>
              <a:spcPct val="35000"/>
            </a:spcAft>
          </a:pPr>
          <a:r>
            <a:rPr lang="en-US" sz="2000" kern="1200" dirty="0"/>
            <a:t>JAVASCRIPT</a:t>
          </a:r>
          <a:endParaRPr lang="en-CA" sz="2000" kern="1200" dirty="0"/>
        </a:p>
      </dsp:txBody>
      <dsp:txXfrm>
        <a:off x="1223485" y="2453054"/>
        <a:ext cx="2127376" cy="902523"/>
      </dsp:txXfrm>
    </dsp:sp>
    <dsp:sp modelId="{7DDDBDBB-ABB9-4EB5-845E-7B9C972A1124}">
      <dsp:nvSpPr>
        <dsp:cNvPr id="0" name=""/>
        <dsp:cNvSpPr/>
      </dsp:nvSpPr>
      <dsp:spPr>
        <a:xfrm>
          <a:off x="3721541" y="2453054"/>
          <a:ext cx="902523" cy="902523"/>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607683-A430-467B-AB02-5F7C8392768F}">
      <dsp:nvSpPr>
        <dsp:cNvPr id="0" name=""/>
        <dsp:cNvSpPr/>
      </dsp:nvSpPr>
      <dsp:spPr>
        <a:xfrm>
          <a:off x="3911071" y="2642584"/>
          <a:ext cx="523463" cy="523463"/>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988313-E9FE-47FA-B800-012F74F0899B}">
      <dsp:nvSpPr>
        <dsp:cNvPr id="0" name=""/>
        <dsp:cNvSpPr/>
      </dsp:nvSpPr>
      <dsp:spPr>
        <a:xfrm>
          <a:off x="4817462" y="2453054"/>
          <a:ext cx="2127376" cy="9025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889000">
            <a:lnSpc>
              <a:spcPct val="100000"/>
            </a:lnSpc>
            <a:spcBef>
              <a:spcPct val="0"/>
            </a:spcBef>
            <a:spcAft>
              <a:spcPct val="35000"/>
            </a:spcAft>
          </a:pPr>
          <a:r>
            <a:rPr lang="en-US" sz="2000" kern="1200" dirty="0"/>
            <a:t>jQuery</a:t>
          </a:r>
          <a:endParaRPr lang="en-CA" sz="2000" kern="1200" dirty="0"/>
        </a:p>
      </dsp:txBody>
      <dsp:txXfrm>
        <a:off x="4817462" y="2453054"/>
        <a:ext cx="2127376" cy="9025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34A74F-B4F5-4945-87AD-14AD48E19846}">
      <dsp:nvSpPr>
        <dsp:cNvPr id="0" name=""/>
        <dsp:cNvSpPr/>
      </dsp:nvSpPr>
      <dsp:spPr>
        <a:xfrm>
          <a:off x="3051147" y="1494561"/>
          <a:ext cx="326721" cy="1245127"/>
        </a:xfrm>
        <a:custGeom>
          <a:avLst/>
          <a:gdLst/>
          <a:ahLst/>
          <a:cxnLst/>
          <a:rect l="0" t="0" r="0" b="0"/>
          <a:pathLst>
            <a:path>
              <a:moveTo>
                <a:pt x="0" y="0"/>
              </a:moveTo>
              <a:lnTo>
                <a:pt x="163360" y="0"/>
              </a:lnTo>
              <a:lnTo>
                <a:pt x="163360" y="1245127"/>
              </a:lnTo>
              <a:lnTo>
                <a:pt x="326721" y="124512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CA" sz="500" kern="1200"/>
        </a:p>
      </dsp:txBody>
      <dsp:txXfrm>
        <a:off x="3182326" y="2084943"/>
        <a:ext cx="64363" cy="64363"/>
      </dsp:txXfrm>
    </dsp:sp>
    <dsp:sp modelId="{4CCC66CA-3077-482F-9D8C-58A79E49E68E}">
      <dsp:nvSpPr>
        <dsp:cNvPr id="0" name=""/>
        <dsp:cNvSpPr/>
      </dsp:nvSpPr>
      <dsp:spPr>
        <a:xfrm>
          <a:off x="3051147" y="1494561"/>
          <a:ext cx="326721" cy="622563"/>
        </a:xfrm>
        <a:custGeom>
          <a:avLst/>
          <a:gdLst/>
          <a:ahLst/>
          <a:cxnLst/>
          <a:rect l="0" t="0" r="0" b="0"/>
          <a:pathLst>
            <a:path>
              <a:moveTo>
                <a:pt x="0" y="0"/>
              </a:moveTo>
              <a:lnTo>
                <a:pt x="163360" y="0"/>
              </a:lnTo>
              <a:lnTo>
                <a:pt x="163360" y="622563"/>
              </a:lnTo>
              <a:lnTo>
                <a:pt x="326721" y="62256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CA" sz="500" kern="1200"/>
        </a:p>
      </dsp:txBody>
      <dsp:txXfrm>
        <a:off x="3196931" y="1788266"/>
        <a:ext cx="35154" cy="35154"/>
      </dsp:txXfrm>
    </dsp:sp>
    <dsp:sp modelId="{56033C12-1CEA-441F-AB23-90BACE8C86AE}">
      <dsp:nvSpPr>
        <dsp:cNvPr id="0" name=""/>
        <dsp:cNvSpPr/>
      </dsp:nvSpPr>
      <dsp:spPr>
        <a:xfrm>
          <a:off x="3051147" y="1448841"/>
          <a:ext cx="326721" cy="91440"/>
        </a:xfrm>
        <a:custGeom>
          <a:avLst/>
          <a:gdLst/>
          <a:ahLst/>
          <a:cxnLst/>
          <a:rect l="0" t="0" r="0" b="0"/>
          <a:pathLst>
            <a:path>
              <a:moveTo>
                <a:pt x="0" y="45720"/>
              </a:moveTo>
              <a:lnTo>
                <a:pt x="326721"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CA" sz="500" kern="1200"/>
        </a:p>
      </dsp:txBody>
      <dsp:txXfrm>
        <a:off x="3206340" y="1486393"/>
        <a:ext cx="16336" cy="16336"/>
      </dsp:txXfrm>
    </dsp:sp>
    <dsp:sp modelId="{DE49ADB0-6DCF-482E-8D2D-A5C158CC7F92}">
      <dsp:nvSpPr>
        <dsp:cNvPr id="0" name=""/>
        <dsp:cNvSpPr/>
      </dsp:nvSpPr>
      <dsp:spPr>
        <a:xfrm>
          <a:off x="3051147" y="871997"/>
          <a:ext cx="326721" cy="622563"/>
        </a:xfrm>
        <a:custGeom>
          <a:avLst/>
          <a:gdLst/>
          <a:ahLst/>
          <a:cxnLst/>
          <a:rect l="0" t="0" r="0" b="0"/>
          <a:pathLst>
            <a:path>
              <a:moveTo>
                <a:pt x="0" y="622563"/>
              </a:moveTo>
              <a:lnTo>
                <a:pt x="163360" y="622563"/>
              </a:lnTo>
              <a:lnTo>
                <a:pt x="163360" y="0"/>
              </a:lnTo>
              <a:lnTo>
                <a:pt x="326721"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CA" sz="500" kern="1200"/>
        </a:p>
      </dsp:txBody>
      <dsp:txXfrm>
        <a:off x="3196931" y="1165702"/>
        <a:ext cx="35154" cy="35154"/>
      </dsp:txXfrm>
    </dsp:sp>
    <dsp:sp modelId="{BB2F5E6D-F0F4-4FBE-86E0-5352B49F61BF}">
      <dsp:nvSpPr>
        <dsp:cNvPr id="0" name=""/>
        <dsp:cNvSpPr/>
      </dsp:nvSpPr>
      <dsp:spPr>
        <a:xfrm>
          <a:off x="3051147" y="249434"/>
          <a:ext cx="326721" cy="1245127"/>
        </a:xfrm>
        <a:custGeom>
          <a:avLst/>
          <a:gdLst/>
          <a:ahLst/>
          <a:cxnLst/>
          <a:rect l="0" t="0" r="0" b="0"/>
          <a:pathLst>
            <a:path>
              <a:moveTo>
                <a:pt x="0" y="1245127"/>
              </a:moveTo>
              <a:lnTo>
                <a:pt x="163360" y="1245127"/>
              </a:lnTo>
              <a:lnTo>
                <a:pt x="163360" y="0"/>
              </a:lnTo>
              <a:lnTo>
                <a:pt x="326721"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CA" sz="500" kern="1200"/>
        </a:p>
      </dsp:txBody>
      <dsp:txXfrm>
        <a:off x="3182326" y="839815"/>
        <a:ext cx="64363" cy="64363"/>
      </dsp:txXfrm>
    </dsp:sp>
    <dsp:sp modelId="{83EB2A51-26AA-44DA-A1AF-300D6161204E}">
      <dsp:nvSpPr>
        <dsp:cNvPr id="0" name=""/>
        <dsp:cNvSpPr/>
      </dsp:nvSpPr>
      <dsp:spPr>
        <a:xfrm rot="16200000">
          <a:off x="1491461" y="1245536"/>
          <a:ext cx="2621320" cy="49805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a:t>Designing the Frontend</a:t>
          </a:r>
          <a:endParaRPr lang="en-CA" sz="1900" kern="1200" dirty="0"/>
        </a:p>
      </dsp:txBody>
      <dsp:txXfrm>
        <a:off x="1491461" y="1245536"/>
        <a:ext cx="2621320" cy="498050"/>
      </dsp:txXfrm>
    </dsp:sp>
    <dsp:sp modelId="{98CBC631-8661-42DC-8EB4-ACAC1254CEDC}">
      <dsp:nvSpPr>
        <dsp:cNvPr id="0" name=""/>
        <dsp:cNvSpPr/>
      </dsp:nvSpPr>
      <dsp:spPr>
        <a:xfrm>
          <a:off x="3377869" y="408"/>
          <a:ext cx="2794595" cy="49805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a:t>TM#1: Landing/Home page</a:t>
          </a:r>
          <a:endParaRPr lang="en-CA" sz="1500" kern="1200" dirty="0"/>
        </a:p>
      </dsp:txBody>
      <dsp:txXfrm>
        <a:off x="3377869" y="408"/>
        <a:ext cx="2794595" cy="498050"/>
      </dsp:txXfrm>
    </dsp:sp>
    <dsp:sp modelId="{03894977-3709-4A4E-B772-2A2B988006A9}">
      <dsp:nvSpPr>
        <dsp:cNvPr id="0" name=""/>
        <dsp:cNvSpPr/>
      </dsp:nvSpPr>
      <dsp:spPr>
        <a:xfrm>
          <a:off x="3377869" y="622972"/>
          <a:ext cx="2836971" cy="49805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a:t>TM#2: Cart &amp; Checkout pages</a:t>
          </a:r>
          <a:endParaRPr lang="en-CA" sz="1500" kern="1200" dirty="0"/>
        </a:p>
      </dsp:txBody>
      <dsp:txXfrm>
        <a:off x="3377869" y="622972"/>
        <a:ext cx="2836971" cy="498050"/>
      </dsp:txXfrm>
    </dsp:sp>
    <dsp:sp modelId="{05FB174D-EBA0-4280-BF58-F5BBC72D6027}">
      <dsp:nvSpPr>
        <dsp:cNvPr id="0" name=""/>
        <dsp:cNvSpPr/>
      </dsp:nvSpPr>
      <dsp:spPr>
        <a:xfrm>
          <a:off x="3377869" y="1245536"/>
          <a:ext cx="2881437" cy="49805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a:t>TM #3: Signup &amp; Login pages</a:t>
          </a:r>
          <a:endParaRPr lang="en-CA" sz="1500" kern="1200" dirty="0"/>
        </a:p>
      </dsp:txBody>
      <dsp:txXfrm>
        <a:off x="3377869" y="1245536"/>
        <a:ext cx="2881437" cy="498050"/>
      </dsp:txXfrm>
    </dsp:sp>
    <dsp:sp modelId="{02FE07D5-42B0-4F03-B8E6-671A4545BEE3}">
      <dsp:nvSpPr>
        <dsp:cNvPr id="0" name=""/>
        <dsp:cNvSpPr/>
      </dsp:nvSpPr>
      <dsp:spPr>
        <a:xfrm>
          <a:off x="3377869" y="1868099"/>
          <a:ext cx="2855496" cy="49805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a:t>TM#4: Styling pages</a:t>
          </a:r>
          <a:endParaRPr lang="en-CA" sz="1500" kern="1200" dirty="0"/>
        </a:p>
      </dsp:txBody>
      <dsp:txXfrm>
        <a:off x="3377869" y="1868099"/>
        <a:ext cx="2855496" cy="498050"/>
      </dsp:txXfrm>
    </dsp:sp>
    <dsp:sp modelId="{A0D31D0F-05EB-4B8F-A5CE-A2EF585E8DBA}">
      <dsp:nvSpPr>
        <dsp:cNvPr id="0" name=""/>
        <dsp:cNvSpPr/>
      </dsp:nvSpPr>
      <dsp:spPr>
        <a:xfrm>
          <a:off x="3377869" y="2490663"/>
          <a:ext cx="2867944" cy="49805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a:t>TM#5: Adding security features and testing site</a:t>
          </a:r>
          <a:endParaRPr lang="en-CA" sz="1400" kern="1200" dirty="0"/>
        </a:p>
      </dsp:txBody>
      <dsp:txXfrm>
        <a:off x="3377869" y="2490663"/>
        <a:ext cx="2867944" cy="4980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E300C1-32A5-4DE3-BAFD-B4803C4617D7}">
      <dsp:nvSpPr>
        <dsp:cNvPr id="0" name=""/>
        <dsp:cNvSpPr/>
      </dsp:nvSpPr>
      <dsp:spPr>
        <a:xfrm>
          <a:off x="4680" y="912249"/>
          <a:ext cx="1596128" cy="798064"/>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CA" sz="1700" b="1" kern="1200" dirty="0">
              <a:solidFill>
                <a:srgbClr val="002060"/>
              </a:solidFill>
            </a:rPr>
            <a:t>Planning</a:t>
          </a:r>
        </a:p>
      </dsp:txBody>
      <dsp:txXfrm>
        <a:off x="28054" y="935623"/>
        <a:ext cx="1549380" cy="751316"/>
      </dsp:txXfrm>
    </dsp:sp>
    <dsp:sp modelId="{53C38A6E-BC95-445C-AF43-318006A6142B}">
      <dsp:nvSpPr>
        <dsp:cNvPr id="0" name=""/>
        <dsp:cNvSpPr/>
      </dsp:nvSpPr>
      <dsp:spPr>
        <a:xfrm>
          <a:off x="1999841" y="912249"/>
          <a:ext cx="1596128" cy="798064"/>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b="1" kern="1200" dirty="0">
              <a:solidFill>
                <a:srgbClr val="002060"/>
              </a:solidFill>
            </a:rPr>
            <a:t>Frontend design </a:t>
          </a:r>
          <a:endParaRPr lang="en-CA" sz="1700" b="1" kern="1200" dirty="0">
            <a:solidFill>
              <a:srgbClr val="002060"/>
            </a:solidFill>
          </a:endParaRPr>
        </a:p>
      </dsp:txBody>
      <dsp:txXfrm>
        <a:off x="2023215" y="935623"/>
        <a:ext cx="1549380" cy="751316"/>
      </dsp:txXfrm>
    </dsp:sp>
    <dsp:sp modelId="{BA4951E2-7665-446D-A64F-254A41440D1F}">
      <dsp:nvSpPr>
        <dsp:cNvPr id="0" name=""/>
        <dsp:cNvSpPr/>
      </dsp:nvSpPr>
      <dsp:spPr>
        <a:xfrm>
          <a:off x="3995001" y="912249"/>
          <a:ext cx="1596128" cy="798064"/>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b="1" kern="1200" dirty="0">
              <a:solidFill>
                <a:srgbClr val="002060"/>
              </a:solidFill>
            </a:rPr>
            <a:t>Backend design</a:t>
          </a:r>
          <a:endParaRPr lang="en-CA" sz="1700" b="1" kern="1200" dirty="0">
            <a:solidFill>
              <a:srgbClr val="002060"/>
            </a:solidFill>
          </a:endParaRPr>
        </a:p>
      </dsp:txBody>
      <dsp:txXfrm>
        <a:off x="4018375" y="935623"/>
        <a:ext cx="1549380" cy="751316"/>
      </dsp:txXfrm>
    </dsp:sp>
    <dsp:sp modelId="{5FC6662E-A648-4879-9398-418EFFA2F11B}">
      <dsp:nvSpPr>
        <dsp:cNvPr id="0" name=""/>
        <dsp:cNvSpPr/>
      </dsp:nvSpPr>
      <dsp:spPr>
        <a:xfrm>
          <a:off x="5990161" y="912249"/>
          <a:ext cx="1596128" cy="798064"/>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b="1" kern="1200" dirty="0">
              <a:solidFill>
                <a:srgbClr val="002060"/>
              </a:solidFill>
            </a:rPr>
            <a:t>Implementing security features</a:t>
          </a:r>
          <a:endParaRPr lang="en-CA" sz="1700" b="1" kern="1200" dirty="0">
            <a:solidFill>
              <a:srgbClr val="002060"/>
            </a:solidFill>
          </a:endParaRPr>
        </a:p>
      </dsp:txBody>
      <dsp:txXfrm>
        <a:off x="6013535" y="935623"/>
        <a:ext cx="1549380" cy="751316"/>
      </dsp:txXfrm>
    </dsp:sp>
    <dsp:sp modelId="{71B12F5B-711E-4372-B622-97787F52893F}">
      <dsp:nvSpPr>
        <dsp:cNvPr id="0" name=""/>
        <dsp:cNvSpPr/>
      </dsp:nvSpPr>
      <dsp:spPr>
        <a:xfrm>
          <a:off x="7985322" y="912249"/>
          <a:ext cx="1596128" cy="798064"/>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b="1" kern="1200" dirty="0">
              <a:solidFill>
                <a:srgbClr val="002060"/>
              </a:solidFill>
            </a:rPr>
            <a:t>Site testing</a:t>
          </a:r>
          <a:endParaRPr lang="en-CA" sz="1700" b="1" kern="1200" dirty="0">
            <a:solidFill>
              <a:srgbClr val="002060"/>
            </a:solidFill>
          </a:endParaRPr>
        </a:p>
      </dsp:txBody>
      <dsp:txXfrm>
        <a:off x="8008696" y="935623"/>
        <a:ext cx="1549380" cy="7513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CC66CA-3077-482F-9D8C-58A79E49E68E}">
      <dsp:nvSpPr>
        <dsp:cNvPr id="0" name=""/>
        <dsp:cNvSpPr/>
      </dsp:nvSpPr>
      <dsp:spPr>
        <a:xfrm>
          <a:off x="2821372" y="2218108"/>
          <a:ext cx="552929" cy="1580401"/>
        </a:xfrm>
        <a:custGeom>
          <a:avLst/>
          <a:gdLst/>
          <a:ahLst/>
          <a:cxnLst/>
          <a:rect l="0" t="0" r="0" b="0"/>
          <a:pathLst>
            <a:path>
              <a:moveTo>
                <a:pt x="0" y="0"/>
              </a:moveTo>
              <a:lnTo>
                <a:pt x="276464" y="0"/>
              </a:lnTo>
              <a:lnTo>
                <a:pt x="276464" y="1580401"/>
              </a:lnTo>
              <a:lnTo>
                <a:pt x="552929" y="1580401"/>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CA" sz="600" kern="1200"/>
        </a:p>
      </dsp:txBody>
      <dsp:txXfrm>
        <a:off x="3055978" y="2966450"/>
        <a:ext cx="83716" cy="83716"/>
      </dsp:txXfrm>
    </dsp:sp>
    <dsp:sp modelId="{56033C12-1CEA-441F-AB23-90BACE8C86AE}">
      <dsp:nvSpPr>
        <dsp:cNvPr id="0" name=""/>
        <dsp:cNvSpPr/>
      </dsp:nvSpPr>
      <dsp:spPr>
        <a:xfrm>
          <a:off x="2821372" y="2218108"/>
          <a:ext cx="544525" cy="525620"/>
        </a:xfrm>
        <a:custGeom>
          <a:avLst/>
          <a:gdLst/>
          <a:ahLst/>
          <a:cxnLst/>
          <a:rect l="0" t="0" r="0" b="0"/>
          <a:pathLst>
            <a:path>
              <a:moveTo>
                <a:pt x="0" y="0"/>
              </a:moveTo>
              <a:lnTo>
                <a:pt x="272262" y="0"/>
              </a:lnTo>
              <a:lnTo>
                <a:pt x="272262" y="525620"/>
              </a:lnTo>
              <a:lnTo>
                <a:pt x="544525" y="5256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CA" sz="500" kern="1200"/>
        </a:p>
      </dsp:txBody>
      <dsp:txXfrm>
        <a:off x="3074714" y="2461997"/>
        <a:ext cx="37841" cy="37841"/>
      </dsp:txXfrm>
    </dsp:sp>
    <dsp:sp modelId="{DE49ADB0-6DCF-482E-8D2D-A5C158CC7F92}">
      <dsp:nvSpPr>
        <dsp:cNvPr id="0" name=""/>
        <dsp:cNvSpPr/>
      </dsp:nvSpPr>
      <dsp:spPr>
        <a:xfrm>
          <a:off x="2821372" y="1691307"/>
          <a:ext cx="552929" cy="526800"/>
        </a:xfrm>
        <a:custGeom>
          <a:avLst/>
          <a:gdLst/>
          <a:ahLst/>
          <a:cxnLst/>
          <a:rect l="0" t="0" r="0" b="0"/>
          <a:pathLst>
            <a:path>
              <a:moveTo>
                <a:pt x="0" y="526800"/>
              </a:moveTo>
              <a:lnTo>
                <a:pt x="276464" y="526800"/>
              </a:lnTo>
              <a:lnTo>
                <a:pt x="276464" y="0"/>
              </a:lnTo>
              <a:lnTo>
                <a:pt x="552929"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CA" sz="500" kern="1200"/>
        </a:p>
      </dsp:txBody>
      <dsp:txXfrm>
        <a:off x="3078744" y="1935614"/>
        <a:ext cx="38185" cy="38185"/>
      </dsp:txXfrm>
    </dsp:sp>
    <dsp:sp modelId="{BB2F5E6D-F0F4-4FBE-86E0-5352B49F61BF}">
      <dsp:nvSpPr>
        <dsp:cNvPr id="0" name=""/>
        <dsp:cNvSpPr/>
      </dsp:nvSpPr>
      <dsp:spPr>
        <a:xfrm>
          <a:off x="2821372" y="637706"/>
          <a:ext cx="552929" cy="1580401"/>
        </a:xfrm>
        <a:custGeom>
          <a:avLst/>
          <a:gdLst/>
          <a:ahLst/>
          <a:cxnLst/>
          <a:rect l="0" t="0" r="0" b="0"/>
          <a:pathLst>
            <a:path>
              <a:moveTo>
                <a:pt x="0" y="1580401"/>
              </a:moveTo>
              <a:lnTo>
                <a:pt x="276464" y="1580401"/>
              </a:lnTo>
              <a:lnTo>
                <a:pt x="276464" y="0"/>
              </a:lnTo>
              <a:lnTo>
                <a:pt x="552929"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CA" sz="600" kern="1200"/>
        </a:p>
      </dsp:txBody>
      <dsp:txXfrm>
        <a:off x="3055978" y="1386048"/>
        <a:ext cx="83716" cy="83716"/>
      </dsp:txXfrm>
    </dsp:sp>
    <dsp:sp modelId="{83EB2A51-26AA-44DA-A1AF-300D6161204E}">
      <dsp:nvSpPr>
        <dsp:cNvPr id="0" name=""/>
        <dsp:cNvSpPr/>
      </dsp:nvSpPr>
      <dsp:spPr>
        <a:xfrm rot="16200000">
          <a:off x="181823" y="1796667"/>
          <a:ext cx="4436216" cy="84288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en-US" sz="3300" kern="1200" dirty="0"/>
            <a:t>Designing the Backend</a:t>
          </a:r>
          <a:endParaRPr lang="en-CA" sz="3300" kern="1200" dirty="0"/>
        </a:p>
      </dsp:txBody>
      <dsp:txXfrm>
        <a:off x="181823" y="1796667"/>
        <a:ext cx="4436216" cy="842881"/>
      </dsp:txXfrm>
    </dsp:sp>
    <dsp:sp modelId="{98CBC631-8661-42DC-8EB4-ACAC1254CEDC}">
      <dsp:nvSpPr>
        <dsp:cNvPr id="0" name=""/>
        <dsp:cNvSpPr/>
      </dsp:nvSpPr>
      <dsp:spPr>
        <a:xfrm>
          <a:off x="3374302" y="216265"/>
          <a:ext cx="4729458" cy="84288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a:t>TM#1: Database design</a:t>
          </a:r>
          <a:endParaRPr lang="en-CA" sz="2400" kern="1200" dirty="0"/>
        </a:p>
      </dsp:txBody>
      <dsp:txXfrm>
        <a:off x="3374302" y="216265"/>
        <a:ext cx="4729458" cy="842881"/>
      </dsp:txXfrm>
    </dsp:sp>
    <dsp:sp modelId="{03894977-3709-4A4E-B772-2A2B988006A9}">
      <dsp:nvSpPr>
        <dsp:cNvPr id="0" name=""/>
        <dsp:cNvSpPr/>
      </dsp:nvSpPr>
      <dsp:spPr>
        <a:xfrm>
          <a:off x="3374302" y="1269866"/>
          <a:ext cx="4801173" cy="84288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a:t>TM#2: JavaScript for signup &amp; login page functionality</a:t>
          </a:r>
          <a:endParaRPr lang="en-CA" sz="2300" kern="1200" dirty="0"/>
        </a:p>
      </dsp:txBody>
      <dsp:txXfrm>
        <a:off x="3374302" y="1269866"/>
        <a:ext cx="4801173" cy="842881"/>
      </dsp:txXfrm>
    </dsp:sp>
    <dsp:sp modelId="{05FB174D-EBA0-4280-BF58-F5BBC72D6027}">
      <dsp:nvSpPr>
        <dsp:cNvPr id="0" name=""/>
        <dsp:cNvSpPr/>
      </dsp:nvSpPr>
      <dsp:spPr>
        <a:xfrm>
          <a:off x="3365897" y="2322288"/>
          <a:ext cx="4876427" cy="84288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a:t>TM #3: OTPs &amp; password encryption</a:t>
          </a:r>
          <a:endParaRPr lang="en-CA" sz="2300" kern="1200" dirty="0"/>
        </a:p>
      </dsp:txBody>
      <dsp:txXfrm>
        <a:off x="3365897" y="2322288"/>
        <a:ext cx="4876427" cy="842881"/>
      </dsp:txXfrm>
    </dsp:sp>
    <dsp:sp modelId="{02FE07D5-42B0-4F03-B8E6-671A4545BEE3}">
      <dsp:nvSpPr>
        <dsp:cNvPr id="0" name=""/>
        <dsp:cNvSpPr/>
      </dsp:nvSpPr>
      <dsp:spPr>
        <a:xfrm>
          <a:off x="3374302" y="3377069"/>
          <a:ext cx="4832524" cy="84288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a:t>TM#4: database connection PHP scripts</a:t>
          </a:r>
          <a:endParaRPr lang="en-CA" sz="2200" kern="1200" dirty="0"/>
        </a:p>
      </dsp:txBody>
      <dsp:txXfrm>
        <a:off x="3374302" y="3377069"/>
        <a:ext cx="4832524" cy="84288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4AF63D-CCC9-4AAF-86AA-2285FB48F1E0}">
      <dsp:nvSpPr>
        <dsp:cNvPr id="0" name=""/>
        <dsp:cNvSpPr/>
      </dsp:nvSpPr>
      <dsp:spPr>
        <a:xfrm>
          <a:off x="0" y="301067"/>
          <a:ext cx="10673945" cy="7717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28417" tIns="291592" rIns="828417"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The aim of solving the lack of a secure and user-friendly ecommerce platform for an audio systems company that is seeking to modernize its operations and migrate from brick and mortar stores was also achieved</a:t>
          </a:r>
          <a:endParaRPr lang="en-CA" sz="1400" kern="1200" dirty="0"/>
        </a:p>
      </dsp:txBody>
      <dsp:txXfrm>
        <a:off x="0" y="301067"/>
        <a:ext cx="10673945" cy="771750"/>
      </dsp:txXfrm>
    </dsp:sp>
    <dsp:sp modelId="{58659405-B945-46E7-B8DB-393F737A97AE}">
      <dsp:nvSpPr>
        <dsp:cNvPr id="0" name=""/>
        <dsp:cNvSpPr/>
      </dsp:nvSpPr>
      <dsp:spPr>
        <a:xfrm>
          <a:off x="533697" y="94427"/>
          <a:ext cx="7471761" cy="4132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2415" tIns="0" rIns="282415" bIns="0" numCol="1" spcCol="1270" anchor="ctr" anchorCtr="0">
          <a:noAutofit/>
        </a:bodyPr>
        <a:lstStyle/>
        <a:p>
          <a:pPr lvl="0" algn="l" defTabSz="622300">
            <a:lnSpc>
              <a:spcPct val="90000"/>
            </a:lnSpc>
            <a:spcBef>
              <a:spcPct val="0"/>
            </a:spcBef>
            <a:spcAft>
              <a:spcPct val="35000"/>
            </a:spcAft>
          </a:pPr>
          <a:r>
            <a:rPr lang="en-US" sz="1400" kern="1200" dirty="0"/>
            <a:t>Aims:</a:t>
          </a:r>
          <a:endParaRPr lang="en-CA" sz="1400" kern="1200" dirty="0"/>
        </a:p>
      </dsp:txBody>
      <dsp:txXfrm>
        <a:off x="553872" y="114602"/>
        <a:ext cx="7431411" cy="372930"/>
      </dsp:txXfrm>
    </dsp:sp>
    <dsp:sp modelId="{19FAF7F9-1C58-4BBA-A883-0D6951DF87DE}">
      <dsp:nvSpPr>
        <dsp:cNvPr id="0" name=""/>
        <dsp:cNvSpPr/>
      </dsp:nvSpPr>
      <dsp:spPr>
        <a:xfrm>
          <a:off x="0" y="1355057"/>
          <a:ext cx="10673945" cy="584325"/>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28417" tIns="291592" rIns="828417"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In conclusion, we accomplished our project objectives of developing a modern secure audio system website.</a:t>
          </a:r>
          <a:endParaRPr lang="en-CA" sz="1400" kern="1200" dirty="0"/>
        </a:p>
      </dsp:txBody>
      <dsp:txXfrm>
        <a:off x="0" y="1355057"/>
        <a:ext cx="10673945" cy="584325"/>
      </dsp:txXfrm>
    </dsp:sp>
    <dsp:sp modelId="{B213F6D6-0B8E-4273-B91A-9FDBF34A2D96}">
      <dsp:nvSpPr>
        <dsp:cNvPr id="0" name=""/>
        <dsp:cNvSpPr/>
      </dsp:nvSpPr>
      <dsp:spPr>
        <a:xfrm>
          <a:off x="533697" y="1148417"/>
          <a:ext cx="7471761" cy="4132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2415" tIns="0" rIns="282415" bIns="0" numCol="1" spcCol="1270" anchor="ctr" anchorCtr="0">
          <a:noAutofit/>
        </a:bodyPr>
        <a:lstStyle/>
        <a:p>
          <a:pPr lvl="0" algn="l" defTabSz="622300">
            <a:lnSpc>
              <a:spcPct val="90000"/>
            </a:lnSpc>
            <a:spcBef>
              <a:spcPct val="0"/>
            </a:spcBef>
            <a:spcAft>
              <a:spcPct val="35000"/>
            </a:spcAft>
          </a:pPr>
          <a:r>
            <a:rPr lang="en-US" sz="1400" kern="1200" dirty="0"/>
            <a:t>Objectives:</a:t>
          </a:r>
          <a:endParaRPr lang="en-CA" sz="1400" kern="1200" dirty="0"/>
        </a:p>
      </dsp:txBody>
      <dsp:txXfrm>
        <a:off x="553872" y="1168592"/>
        <a:ext cx="7431411" cy="372930"/>
      </dsp:txXfrm>
    </dsp:sp>
    <dsp:sp modelId="{9A912A85-4EAD-41E2-AD47-9894939BD46F}">
      <dsp:nvSpPr>
        <dsp:cNvPr id="0" name=""/>
        <dsp:cNvSpPr/>
      </dsp:nvSpPr>
      <dsp:spPr>
        <a:xfrm>
          <a:off x="0" y="2221622"/>
          <a:ext cx="10673945" cy="16317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28417" tIns="291592" rIns="828417"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Further, we were able to implement the security features to our audio website making the site to be in a better position to tackle modern cybersecurity challenges, the features include;</a:t>
          </a:r>
          <a:endParaRPr lang="en-CA" sz="1400" kern="1200" dirty="0"/>
        </a:p>
        <a:p>
          <a:pPr marL="114300" lvl="1" indent="-114300" algn="l" defTabSz="622300">
            <a:lnSpc>
              <a:spcPct val="90000"/>
            </a:lnSpc>
            <a:spcBef>
              <a:spcPct val="0"/>
            </a:spcBef>
            <a:spcAft>
              <a:spcPct val="15000"/>
            </a:spcAft>
            <a:buFont typeface="+mj-lt"/>
            <a:buChar char="••"/>
          </a:pPr>
          <a:r>
            <a:rPr lang="en-CA" sz="1400" kern="1200" dirty="0"/>
            <a:t>Strong password validation</a:t>
          </a:r>
        </a:p>
        <a:p>
          <a:pPr marL="114300" lvl="1" indent="-114300" algn="l" defTabSz="622300">
            <a:lnSpc>
              <a:spcPct val="90000"/>
            </a:lnSpc>
            <a:spcBef>
              <a:spcPct val="0"/>
            </a:spcBef>
            <a:spcAft>
              <a:spcPct val="15000"/>
            </a:spcAft>
            <a:buFont typeface="+mj-lt"/>
            <a:buChar char="••"/>
          </a:pPr>
          <a:r>
            <a:rPr lang="en-CA" sz="1400" kern="1200" dirty="0"/>
            <a:t>OTP verifications</a:t>
          </a:r>
        </a:p>
        <a:p>
          <a:pPr marL="114300" lvl="1" indent="-114300" algn="l" defTabSz="622300">
            <a:lnSpc>
              <a:spcPct val="90000"/>
            </a:lnSpc>
            <a:spcBef>
              <a:spcPct val="0"/>
            </a:spcBef>
            <a:spcAft>
              <a:spcPct val="15000"/>
            </a:spcAft>
            <a:buFont typeface="+mj-lt"/>
            <a:buChar char="••"/>
          </a:pPr>
          <a:r>
            <a:rPr lang="en-CA" sz="1400" kern="1200" dirty="0"/>
            <a:t>Secure payment gateway using Stripe</a:t>
          </a:r>
        </a:p>
        <a:p>
          <a:pPr marL="114300" lvl="1" indent="-114300" algn="l" defTabSz="622300">
            <a:lnSpc>
              <a:spcPct val="90000"/>
            </a:lnSpc>
            <a:spcBef>
              <a:spcPct val="0"/>
            </a:spcBef>
            <a:spcAft>
              <a:spcPct val="15000"/>
            </a:spcAft>
            <a:buFont typeface="+mj-lt"/>
            <a:buChar char="••"/>
          </a:pPr>
          <a:r>
            <a:rPr lang="en-CA" sz="1400" kern="1200" dirty="0"/>
            <a:t>Website cookies for user activity monitoring</a:t>
          </a:r>
        </a:p>
      </dsp:txBody>
      <dsp:txXfrm>
        <a:off x="0" y="2221622"/>
        <a:ext cx="10673945" cy="1631700"/>
      </dsp:txXfrm>
    </dsp:sp>
    <dsp:sp modelId="{2789EB17-43C0-4482-BC76-CEDA4989167F}">
      <dsp:nvSpPr>
        <dsp:cNvPr id="0" name=""/>
        <dsp:cNvSpPr/>
      </dsp:nvSpPr>
      <dsp:spPr>
        <a:xfrm>
          <a:off x="533697" y="2014982"/>
          <a:ext cx="7471761" cy="4132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2415" tIns="0" rIns="282415" bIns="0" numCol="1" spcCol="1270" anchor="ctr" anchorCtr="0">
          <a:noAutofit/>
        </a:bodyPr>
        <a:lstStyle/>
        <a:p>
          <a:pPr lvl="0" algn="l" defTabSz="622300">
            <a:lnSpc>
              <a:spcPct val="90000"/>
            </a:lnSpc>
            <a:spcBef>
              <a:spcPct val="0"/>
            </a:spcBef>
            <a:spcAft>
              <a:spcPct val="35000"/>
            </a:spcAft>
          </a:pPr>
          <a:r>
            <a:rPr lang="en-US" sz="1400" kern="1200" dirty="0"/>
            <a:t>Security Features:</a:t>
          </a:r>
          <a:endParaRPr lang="en-CA" sz="1400" kern="1200" dirty="0"/>
        </a:p>
      </dsp:txBody>
      <dsp:txXfrm>
        <a:off x="553872" y="2035157"/>
        <a:ext cx="7431411" cy="37293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DF215C-5D4E-48A6-AD0E-3229F2EECDB3}">
      <dsp:nvSpPr>
        <dsp:cNvPr id="0" name=""/>
        <dsp:cNvSpPr/>
      </dsp:nvSpPr>
      <dsp:spPr>
        <a:xfrm>
          <a:off x="0" y="473882"/>
          <a:ext cx="10982090" cy="36382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2332" tIns="437388" rIns="852332"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a:t>The site is recommended to use SSL and SLH once its live for further increased online security</a:t>
          </a:r>
          <a:endParaRPr lang="en-CA" sz="2100" kern="1200" dirty="0"/>
        </a:p>
        <a:p>
          <a:pPr marL="228600" lvl="1" indent="-228600" algn="l" defTabSz="933450">
            <a:lnSpc>
              <a:spcPct val="90000"/>
            </a:lnSpc>
            <a:spcBef>
              <a:spcPct val="0"/>
            </a:spcBef>
            <a:spcAft>
              <a:spcPct val="15000"/>
            </a:spcAft>
            <a:buChar char="••"/>
          </a:pPr>
          <a:r>
            <a:rPr lang="en-US" sz="2100" kern="1200" dirty="0"/>
            <a:t>A more robust use of NodeJS can be used in future development</a:t>
          </a:r>
          <a:endParaRPr lang="en-CA" sz="2100" kern="1200" dirty="0"/>
        </a:p>
        <a:p>
          <a:pPr marL="228600" lvl="1" indent="-228600" algn="l" defTabSz="933450">
            <a:lnSpc>
              <a:spcPct val="90000"/>
            </a:lnSpc>
            <a:spcBef>
              <a:spcPct val="0"/>
            </a:spcBef>
            <a:spcAft>
              <a:spcPct val="15000"/>
            </a:spcAft>
            <a:buChar char="••"/>
          </a:pPr>
          <a:r>
            <a:rPr lang="en-US" sz="2100" kern="1200" dirty="0"/>
            <a:t>In addition to the use cookies, machine learning algorithms may be incorporated in the site for an optimized user experience and behavior training</a:t>
          </a:r>
          <a:endParaRPr lang="en-CA" sz="2100" kern="1200" dirty="0"/>
        </a:p>
        <a:p>
          <a:pPr marL="228600" lvl="1" indent="-228600" algn="l" defTabSz="933450">
            <a:lnSpc>
              <a:spcPct val="90000"/>
            </a:lnSpc>
            <a:spcBef>
              <a:spcPct val="0"/>
            </a:spcBef>
            <a:spcAft>
              <a:spcPct val="15000"/>
            </a:spcAft>
            <a:buChar char="••"/>
          </a:pPr>
          <a:r>
            <a:rPr lang="en-US" sz="2100" kern="1200" dirty="0"/>
            <a:t>The agile development method is also recommended for efficient management of such projects in future</a:t>
          </a:r>
          <a:endParaRPr lang="en-CA" sz="2100" kern="1200" dirty="0"/>
        </a:p>
        <a:p>
          <a:pPr marL="228600" lvl="1" indent="-228600" algn="l" defTabSz="933450">
            <a:lnSpc>
              <a:spcPct val="90000"/>
            </a:lnSpc>
            <a:spcBef>
              <a:spcPct val="0"/>
            </a:spcBef>
            <a:spcAft>
              <a:spcPct val="15000"/>
            </a:spcAft>
            <a:buChar char="••"/>
          </a:pPr>
          <a:r>
            <a:rPr lang="en-US" sz="2100" kern="1200" dirty="0"/>
            <a:t>If a high level of match is determined, you may have to resubmit your work </a:t>
          </a:r>
          <a:endParaRPr lang="en-CA" sz="2100" kern="1200" dirty="0"/>
        </a:p>
        <a:p>
          <a:pPr marL="228600" lvl="1" indent="-228600" algn="l" defTabSz="933450">
            <a:lnSpc>
              <a:spcPct val="90000"/>
            </a:lnSpc>
            <a:spcBef>
              <a:spcPct val="0"/>
            </a:spcBef>
            <a:spcAft>
              <a:spcPct val="15000"/>
            </a:spcAft>
            <a:buChar char="••"/>
          </a:pPr>
          <a:r>
            <a:rPr lang="en-US" sz="2100" kern="1200" dirty="0"/>
            <a:t>This is where uploading two days prior to the due date will help.</a:t>
          </a:r>
          <a:endParaRPr lang="en-CA" sz="2100" kern="1200" dirty="0"/>
        </a:p>
      </dsp:txBody>
      <dsp:txXfrm>
        <a:off x="0" y="473882"/>
        <a:ext cx="10982090" cy="3638250"/>
      </dsp:txXfrm>
    </dsp:sp>
    <dsp:sp modelId="{9F4AC1CD-8435-459D-9BBE-5F262E5CF6FA}">
      <dsp:nvSpPr>
        <dsp:cNvPr id="0" name=""/>
        <dsp:cNvSpPr/>
      </dsp:nvSpPr>
      <dsp:spPr>
        <a:xfrm>
          <a:off x="549104" y="163922"/>
          <a:ext cx="7687463" cy="6199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0568" tIns="0" rIns="290568" bIns="0" numCol="1" spcCol="1270" anchor="ctr" anchorCtr="0">
          <a:noAutofit/>
        </a:bodyPr>
        <a:lstStyle/>
        <a:p>
          <a:pPr lvl="0" algn="l" defTabSz="933450">
            <a:lnSpc>
              <a:spcPct val="90000"/>
            </a:lnSpc>
            <a:spcBef>
              <a:spcPct val="0"/>
            </a:spcBef>
            <a:spcAft>
              <a:spcPct val="35000"/>
            </a:spcAft>
          </a:pPr>
          <a:r>
            <a:rPr lang="en-US" sz="2100" b="1" kern="1200" dirty="0">
              <a:solidFill>
                <a:srgbClr val="002060"/>
              </a:solidFill>
            </a:rPr>
            <a:t>Recommendations:</a:t>
          </a:r>
          <a:endParaRPr lang="en-CA" sz="2100" b="1" kern="1200" dirty="0">
            <a:solidFill>
              <a:srgbClr val="002060"/>
            </a:solidFill>
          </a:endParaRPr>
        </a:p>
      </dsp:txBody>
      <dsp:txXfrm>
        <a:off x="579366" y="194184"/>
        <a:ext cx="7626939" cy="559396"/>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3:51:37.631"/>
    </inkml:context>
    <inkml:brush xml:id="br0">
      <inkml:brushProperty name="width" value="0.1" units="cm"/>
      <inkml:brushProperty name="height" value="0.1" units="cm"/>
      <inkml:brushProperty name="color" value="#AE198D"/>
      <inkml:brushProperty name="inkEffects" value="galaxy"/>
      <inkml:brushProperty name="anchorX" value="-2442.427"/>
      <inkml:brushProperty name="anchorY" value="-1498.07764"/>
      <inkml:brushProperty name="scaleFactor" value="0.5"/>
    </inkml:brush>
  </inkml:definitions>
  <inkml:trace contextRef="#ctx0" brushRef="#br0">0 30 24575,'0'0'0,"5"0"0,7 0 0,5 0 0,5-5 0,3-1 0,8 0 0,1 1 0,1 2 0,4 1 0,5 0 0,-2 2 0,4 0 0,2 0 0,-3 0 0,-3 0 0,1 1 0,-4-1 0,-2 0 0,7 6 0,-1 0 0,-7 5 0,-4-1 0,2-1 0,-1-2 0,-1-2 0,10-3 0,-1 5 0,-1 5 0,4-1 0,8-1 0,-3-2 0,-8 2 0,-17-1 0,-15-2 0,-15-7 0,-11-3 0,-1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5/1/2023</a:t>
            </a:fld>
            <a:endParaRPr lang="en-US" dirty="0"/>
          </a:p>
        </p:txBody>
      </p:sp>
      <p:sp>
        <p:nvSpPr>
          <p:cNvPr id="5" name="Footer Placeholder 4">
            <a:extLst>
              <a:ext uri="{FF2B5EF4-FFF2-40B4-BE49-F238E27FC236}">
                <a16:creationId xmlns=""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56920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5/1/2023</a:t>
            </a:fld>
            <a:endParaRPr lang="en-US"/>
          </a:p>
        </p:txBody>
      </p:sp>
      <p:sp>
        <p:nvSpPr>
          <p:cNvPr id="5" name="Footer Placeholder 4">
            <a:extLst>
              <a:ext uri="{FF2B5EF4-FFF2-40B4-BE49-F238E27FC236}">
                <a16:creationId xmlns=""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95721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5/1/2023</a:t>
            </a:fld>
            <a:endParaRPr lang="en-US"/>
          </a:p>
        </p:txBody>
      </p:sp>
      <p:sp>
        <p:nvSpPr>
          <p:cNvPr id="5" name="Footer Placeholder 4">
            <a:extLst>
              <a:ext uri="{FF2B5EF4-FFF2-40B4-BE49-F238E27FC236}">
                <a16:creationId xmlns=""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04348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5/1/2023</a:t>
            </a:fld>
            <a:endParaRPr lang="en-US"/>
          </a:p>
        </p:txBody>
      </p:sp>
      <p:sp>
        <p:nvSpPr>
          <p:cNvPr id="5" name="Footer Placeholder 4">
            <a:extLst>
              <a:ext uri="{FF2B5EF4-FFF2-40B4-BE49-F238E27FC236}">
                <a16:creationId xmlns=""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43398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5/1/2023</a:t>
            </a:fld>
            <a:endParaRPr lang="en-US"/>
          </a:p>
        </p:txBody>
      </p:sp>
      <p:sp>
        <p:nvSpPr>
          <p:cNvPr id="5" name="Footer Placeholder 4">
            <a:extLst>
              <a:ext uri="{FF2B5EF4-FFF2-40B4-BE49-F238E27FC236}">
                <a16:creationId xmlns=""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82338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5/1/2023</a:t>
            </a:fld>
            <a:endParaRPr lang="en-US"/>
          </a:p>
        </p:txBody>
      </p:sp>
      <p:sp>
        <p:nvSpPr>
          <p:cNvPr id="6" name="Footer Placeholder 5">
            <a:extLst>
              <a:ext uri="{FF2B5EF4-FFF2-40B4-BE49-F238E27FC236}">
                <a16:creationId xmlns=""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3604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5/1/2023</a:t>
            </a:fld>
            <a:endParaRPr lang="en-US"/>
          </a:p>
        </p:txBody>
      </p:sp>
      <p:sp>
        <p:nvSpPr>
          <p:cNvPr id="8" name="Footer Placeholder 7">
            <a:extLst>
              <a:ext uri="{FF2B5EF4-FFF2-40B4-BE49-F238E27FC236}">
                <a16:creationId xmlns=""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71410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5/1/2023</a:t>
            </a:fld>
            <a:endParaRPr lang="en-US"/>
          </a:p>
        </p:txBody>
      </p:sp>
      <p:sp>
        <p:nvSpPr>
          <p:cNvPr id="4" name="Footer Placeholder 3">
            <a:extLst>
              <a:ext uri="{FF2B5EF4-FFF2-40B4-BE49-F238E27FC236}">
                <a16:creationId xmlns=""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48762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5/1/2023</a:t>
            </a:fld>
            <a:endParaRPr lang="en-US"/>
          </a:p>
        </p:txBody>
      </p:sp>
      <p:sp>
        <p:nvSpPr>
          <p:cNvPr id="3" name="Footer Placeholder 2">
            <a:extLst>
              <a:ext uri="{FF2B5EF4-FFF2-40B4-BE49-F238E27FC236}">
                <a16:creationId xmlns=""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98807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5/1/2023</a:t>
            </a:fld>
            <a:endParaRPr lang="en-US"/>
          </a:p>
        </p:txBody>
      </p:sp>
      <p:sp>
        <p:nvSpPr>
          <p:cNvPr id="6" name="Footer Placeholder 5">
            <a:extLst>
              <a:ext uri="{FF2B5EF4-FFF2-40B4-BE49-F238E27FC236}">
                <a16:creationId xmlns=""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28366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5/1/2023</a:t>
            </a:fld>
            <a:endParaRPr lang="en-US"/>
          </a:p>
        </p:txBody>
      </p:sp>
      <p:sp>
        <p:nvSpPr>
          <p:cNvPr id="6" name="Footer Placeholder 5">
            <a:extLst>
              <a:ext uri="{FF2B5EF4-FFF2-40B4-BE49-F238E27FC236}">
                <a16:creationId xmlns=""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89272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5/1/2023</a:t>
            </a:fld>
            <a:endParaRPr lang="en-US" dirty="0"/>
          </a:p>
        </p:txBody>
      </p:sp>
      <p:sp>
        <p:nvSpPr>
          <p:cNvPr id="5" name="Footer Placeholder 4">
            <a:extLst>
              <a:ext uri="{FF2B5EF4-FFF2-40B4-BE49-F238E27FC236}">
                <a16:creationId xmlns=""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4256731728"/>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7"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customXml" Target="../ink/ink1.xml"/><Relationship Id="rId5" Type="http://schemas.openxmlformats.org/officeDocument/2006/relationships/image" Target="../media/image17.jpg"/><Relationship Id="rId4" Type="http://schemas.openxmlformats.org/officeDocument/2006/relationships/image" Target="../media/image16.jp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 xmlns:a16="http://schemas.microsoft.com/office/drawing/2014/main" id="{F1174801-1395-44C5-9B00-CCAC45C056E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3" name="Rectangle 42">
            <a:extLst>
              <a:ext uri="{FF2B5EF4-FFF2-40B4-BE49-F238E27FC236}">
                <a16:creationId xmlns="" xmlns:a16="http://schemas.microsoft.com/office/drawing/2014/main" id="{996DFAFB-BCE1-4BEC-82FB-D574234DEF0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5" name="Top Left">
            <a:extLst>
              <a:ext uri="{FF2B5EF4-FFF2-40B4-BE49-F238E27FC236}">
                <a16:creationId xmlns="" xmlns:a16="http://schemas.microsoft.com/office/drawing/2014/main" id="{7A93B028-F8F4-4F84-98D7-2779E4D8B9B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0849" y="-3086"/>
            <a:ext cx="2198951" cy="3349518"/>
            <a:chOff x="10849" y="-3086"/>
            <a:chExt cx="2198951" cy="3349518"/>
          </a:xfrm>
        </p:grpSpPr>
        <p:sp>
          <p:nvSpPr>
            <p:cNvPr id="46" name="Freeform: Shape 45">
              <a:extLst>
                <a:ext uri="{FF2B5EF4-FFF2-40B4-BE49-F238E27FC236}">
                  <a16:creationId xmlns="" xmlns:a16="http://schemas.microsoft.com/office/drawing/2014/main" id="{0C254636-BEEC-4E48-BF0C-D2C6BF58368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7" name="Freeform: Shape 46">
              <a:extLst>
                <a:ext uri="{FF2B5EF4-FFF2-40B4-BE49-F238E27FC236}">
                  <a16:creationId xmlns="" xmlns:a16="http://schemas.microsoft.com/office/drawing/2014/main" id="{83AF5681-1B96-4C35-AB17-AB7793A4EF6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 xmlns:a16="http://schemas.microsoft.com/office/drawing/2014/main" id="{F1C65047-892E-46D5-9E82-93FB2E432D2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9" name="Freeform: Shape 48">
              <a:extLst>
                <a:ext uri="{FF2B5EF4-FFF2-40B4-BE49-F238E27FC236}">
                  <a16:creationId xmlns="" xmlns:a16="http://schemas.microsoft.com/office/drawing/2014/main" id="{4AD2952C-9885-4337-B770-851BDEB88F0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50" name="Freeform: Shape 49">
              <a:extLst>
                <a:ext uri="{FF2B5EF4-FFF2-40B4-BE49-F238E27FC236}">
                  <a16:creationId xmlns="" xmlns:a16="http://schemas.microsoft.com/office/drawing/2014/main" id="{2B07DD51-ACE9-4B98-AB77-D23DBEF484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51" name="Freeform: Shape 50">
              <a:extLst>
                <a:ext uri="{FF2B5EF4-FFF2-40B4-BE49-F238E27FC236}">
                  <a16:creationId xmlns="" xmlns:a16="http://schemas.microsoft.com/office/drawing/2014/main" id="{0F483983-8B4E-40F0-BF70-192D840B798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52" name="Freeform: Shape 51">
              <a:extLst>
                <a:ext uri="{FF2B5EF4-FFF2-40B4-BE49-F238E27FC236}">
                  <a16:creationId xmlns="" xmlns:a16="http://schemas.microsoft.com/office/drawing/2014/main" id="{F8853237-6306-4734-906A-E334FDEAAF0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3" name="Freeform: Shape 52">
              <a:extLst>
                <a:ext uri="{FF2B5EF4-FFF2-40B4-BE49-F238E27FC236}">
                  <a16:creationId xmlns="" xmlns:a16="http://schemas.microsoft.com/office/drawing/2014/main" id="{0848C5D2-21E8-4E56-B25E-809869A75C7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 xmlns:a16="http://schemas.microsoft.com/office/drawing/2014/main" id="{B4CB325B-263D-428A-B5BB-B6EDE33742FD}"/>
              </a:ext>
            </a:extLst>
          </p:cNvPr>
          <p:cNvSpPr>
            <a:spLocks noGrp="1"/>
          </p:cNvSpPr>
          <p:nvPr>
            <p:ph type="ctrTitle"/>
          </p:nvPr>
        </p:nvSpPr>
        <p:spPr>
          <a:xfrm>
            <a:off x="532506" y="784879"/>
            <a:ext cx="7021315" cy="3155419"/>
          </a:xfrm>
        </p:spPr>
        <p:txBody>
          <a:bodyPr anchor="b">
            <a:normAutofit/>
          </a:bodyPr>
          <a:lstStyle/>
          <a:p>
            <a:pPr algn="l"/>
            <a:r>
              <a:rPr lang="en-US" sz="4000" dirty="0"/>
              <a:t/>
            </a:r>
            <a:br>
              <a:rPr lang="en-US" sz="4000" dirty="0"/>
            </a:br>
            <a:r>
              <a:rPr lang="en-US" sz="4000" b="1" dirty="0">
                <a:solidFill>
                  <a:schemeClr val="tx2">
                    <a:lumMod val="75000"/>
                  </a:schemeClr>
                </a:solidFill>
              </a:rPr>
              <a:t>Audio System </a:t>
            </a:r>
            <a:r>
              <a:rPr lang="en-US" sz="4000" b="1" dirty="0">
                <a:solidFill>
                  <a:schemeClr val="tx2">
                    <a:lumMod val="75000"/>
                  </a:schemeClr>
                </a:solidFill>
                <a:latin typeface="Abadi" panose="020B0604020104020204" pitchFamily="34" charset="0"/>
              </a:rPr>
              <a:t/>
            </a:r>
            <a:br>
              <a:rPr lang="en-US" sz="4000" b="1" dirty="0">
                <a:solidFill>
                  <a:schemeClr val="tx2">
                    <a:lumMod val="75000"/>
                  </a:schemeClr>
                </a:solidFill>
                <a:latin typeface="Abadi" panose="020B0604020104020204" pitchFamily="34" charset="0"/>
              </a:rPr>
            </a:br>
            <a:r>
              <a:rPr lang="en-US" sz="4000" dirty="0">
                <a:solidFill>
                  <a:schemeClr val="tx2">
                    <a:lumMod val="75000"/>
                  </a:schemeClr>
                </a:solidFill>
              </a:rPr>
              <a:t>E-commerce Website Project.</a:t>
            </a:r>
            <a:r>
              <a:rPr lang="en-CA" sz="4000" dirty="0"/>
              <a:t/>
            </a:r>
            <a:br>
              <a:rPr lang="en-CA" sz="4000" dirty="0"/>
            </a:br>
            <a:r>
              <a:rPr lang="en-US" sz="4000" dirty="0"/>
              <a:t/>
            </a:r>
            <a:br>
              <a:rPr lang="en-US" sz="4000" dirty="0"/>
            </a:br>
            <a:endParaRPr lang="en-CA" sz="4000" dirty="0"/>
          </a:p>
        </p:txBody>
      </p:sp>
      <p:sp>
        <p:nvSpPr>
          <p:cNvPr id="3" name="Subtitle 2">
            <a:extLst>
              <a:ext uri="{FF2B5EF4-FFF2-40B4-BE49-F238E27FC236}">
                <a16:creationId xmlns="" xmlns:a16="http://schemas.microsoft.com/office/drawing/2014/main" id="{43566863-3D6D-4FCB-B78A-F44F28443B33}"/>
              </a:ext>
            </a:extLst>
          </p:cNvPr>
          <p:cNvSpPr>
            <a:spLocks noGrp="1"/>
          </p:cNvSpPr>
          <p:nvPr>
            <p:ph type="subTitle" idx="1"/>
          </p:nvPr>
        </p:nvSpPr>
        <p:spPr>
          <a:xfrm>
            <a:off x="696243" y="3536794"/>
            <a:ext cx="5797882" cy="2690386"/>
          </a:xfrm>
        </p:spPr>
        <p:txBody>
          <a:bodyPr anchor="t">
            <a:normAutofit fontScale="85000" lnSpcReduction="20000"/>
          </a:bodyPr>
          <a:lstStyle/>
          <a:p>
            <a:pPr algn="l"/>
            <a:r>
              <a:rPr lang="en-US" sz="2200" b="1" dirty="0"/>
              <a:t>Prepared by:</a:t>
            </a:r>
          </a:p>
          <a:p>
            <a:pPr marL="457200" indent="-457200" algn="l">
              <a:buFont typeface="+mj-lt"/>
              <a:buAutoNum type="arabicPeriod"/>
            </a:pPr>
            <a:r>
              <a:rPr lang="en-US" sz="2200" dirty="0" smtClean="0"/>
              <a:t>Srithan Reddy </a:t>
            </a:r>
            <a:r>
              <a:rPr lang="en-US" sz="2200" dirty="0" err="1" smtClean="0"/>
              <a:t>Ganji</a:t>
            </a:r>
            <a:endParaRPr lang="en-US" sz="2200" dirty="0"/>
          </a:p>
          <a:p>
            <a:pPr marL="457200" indent="-457200" algn="l">
              <a:buFont typeface="+mj-lt"/>
              <a:buAutoNum type="arabicPeriod"/>
            </a:pPr>
            <a:r>
              <a:rPr lang="en-US" sz="2200" dirty="0" err="1" smtClean="0"/>
              <a:t>Pavani</a:t>
            </a:r>
            <a:r>
              <a:rPr lang="en-US" sz="2200" dirty="0" smtClean="0"/>
              <a:t> Jaya </a:t>
            </a:r>
            <a:r>
              <a:rPr lang="en-US" sz="2200" dirty="0" err="1" smtClean="0"/>
              <a:t>Keerthana</a:t>
            </a:r>
            <a:r>
              <a:rPr lang="en-US" sz="2200" dirty="0" smtClean="0"/>
              <a:t> </a:t>
            </a:r>
            <a:r>
              <a:rPr lang="en-US" sz="2200" dirty="0" err="1" smtClean="0"/>
              <a:t>Chittedi</a:t>
            </a:r>
            <a:endParaRPr lang="en-US" sz="2200" dirty="0"/>
          </a:p>
          <a:p>
            <a:pPr marL="457200" indent="-457200" algn="l">
              <a:buFont typeface="+mj-lt"/>
              <a:buAutoNum type="arabicPeriod"/>
            </a:pPr>
            <a:r>
              <a:rPr lang="en-US" sz="2200" dirty="0" err="1" smtClean="0"/>
              <a:t>Vangala</a:t>
            </a:r>
            <a:r>
              <a:rPr lang="en-US" sz="2200" dirty="0" smtClean="0"/>
              <a:t> </a:t>
            </a:r>
            <a:r>
              <a:rPr lang="en-US" sz="2200" dirty="0" err="1" smtClean="0"/>
              <a:t>Ruchitha</a:t>
            </a:r>
            <a:endParaRPr lang="en-US" sz="2200" dirty="0"/>
          </a:p>
          <a:p>
            <a:pPr marL="457200" indent="-457200" algn="l">
              <a:buFont typeface="+mj-lt"/>
              <a:buAutoNum type="arabicPeriod"/>
            </a:pPr>
            <a:r>
              <a:rPr lang="en-US" sz="2200" dirty="0" err="1" smtClean="0"/>
              <a:t>Sathwika</a:t>
            </a:r>
            <a:r>
              <a:rPr lang="en-US" sz="2200" dirty="0" smtClean="0"/>
              <a:t> </a:t>
            </a:r>
            <a:r>
              <a:rPr lang="en-US" sz="2200" dirty="0" err="1" smtClean="0"/>
              <a:t>Vadnala</a:t>
            </a:r>
            <a:endParaRPr lang="en-US" sz="2200" dirty="0" smtClean="0"/>
          </a:p>
          <a:p>
            <a:pPr marL="457200" indent="-457200" algn="l">
              <a:buFont typeface="+mj-lt"/>
              <a:buAutoNum type="arabicPeriod"/>
            </a:pPr>
            <a:r>
              <a:rPr lang="en-US" sz="2200" dirty="0" smtClean="0"/>
              <a:t>Sai </a:t>
            </a:r>
            <a:r>
              <a:rPr lang="en-US" sz="2200" dirty="0" err="1" smtClean="0"/>
              <a:t>Sresta</a:t>
            </a:r>
            <a:r>
              <a:rPr lang="en-US" sz="2200" dirty="0" smtClean="0"/>
              <a:t> </a:t>
            </a:r>
            <a:r>
              <a:rPr lang="en-US" sz="2200" dirty="0" err="1" smtClean="0"/>
              <a:t>Adusumalli</a:t>
            </a:r>
            <a:endParaRPr lang="en-US" sz="2200" dirty="0" smtClean="0"/>
          </a:p>
          <a:p>
            <a:pPr marL="457200" indent="-457200" algn="l">
              <a:buFont typeface="+mj-lt"/>
              <a:buAutoNum type="arabicPeriod"/>
            </a:pPr>
            <a:r>
              <a:rPr lang="en-US" sz="2200" dirty="0" err="1" smtClean="0"/>
              <a:t>Jyothika</a:t>
            </a:r>
            <a:r>
              <a:rPr lang="en-US" sz="2200" dirty="0" smtClean="0"/>
              <a:t> </a:t>
            </a:r>
            <a:r>
              <a:rPr lang="en-US" sz="2200" dirty="0" err="1" smtClean="0"/>
              <a:t>Vollireddy</a:t>
            </a:r>
            <a:endParaRPr lang="en-US" sz="2200" dirty="0"/>
          </a:p>
          <a:p>
            <a:pPr algn="l"/>
            <a:endParaRPr lang="en-US" sz="2200" dirty="0">
              <a:cs typeface="Arial"/>
            </a:endParaRPr>
          </a:p>
        </p:txBody>
      </p:sp>
      <p:pic>
        <p:nvPicPr>
          <p:cNvPr id="4" name="Picture 3" descr="Abstract background of 3D colorful bars">
            <a:extLst>
              <a:ext uri="{FF2B5EF4-FFF2-40B4-BE49-F238E27FC236}">
                <a16:creationId xmlns="" xmlns:a16="http://schemas.microsoft.com/office/drawing/2014/main" id="{C1A0F24E-CE80-4144-ACD4-695349C7D2E4}"/>
              </a:ext>
            </a:extLst>
          </p:cNvPr>
          <p:cNvPicPr>
            <a:picLocks noChangeAspect="1"/>
          </p:cNvPicPr>
          <p:nvPr/>
        </p:nvPicPr>
        <p:blipFill rotWithShape="1">
          <a:blip r:embed="rId3"/>
          <a:srcRect l="26853" r="24447" b="-1"/>
          <a:stretch/>
        </p:blipFill>
        <p:spPr>
          <a:xfrm>
            <a:off x="7188594" y="10"/>
            <a:ext cx="5003406" cy="6857990"/>
          </a:xfrm>
          <a:prstGeom prst="rect">
            <a:avLst/>
          </a:prstGeom>
        </p:spPr>
      </p:pic>
      <p:grpSp>
        <p:nvGrpSpPr>
          <p:cNvPr id="55" name="Cross">
            <a:extLst>
              <a:ext uri="{FF2B5EF4-FFF2-40B4-BE49-F238E27FC236}">
                <a16:creationId xmlns="" xmlns:a16="http://schemas.microsoft.com/office/drawing/2014/main" id="{5C0E6139-8A19-4905-87E2-E547D7B7F1A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7129158" y="3369564"/>
            <a:ext cx="118872" cy="118872"/>
            <a:chOff x="1175347" y="3733800"/>
            <a:chExt cx="118872" cy="118872"/>
          </a:xfrm>
        </p:grpSpPr>
        <p:cxnSp>
          <p:nvCxnSpPr>
            <p:cNvPr id="56" name="Straight Connector 55">
              <a:extLst>
                <a:ext uri="{FF2B5EF4-FFF2-40B4-BE49-F238E27FC236}">
                  <a16:creationId xmlns="" xmlns:a16="http://schemas.microsoft.com/office/drawing/2014/main" id="{BC05FFBD-B86A-4BD3-A147-FA95CE03CF3C}"/>
                </a:ext>
                <a:ext uri="{C183D7F6-B498-43B3-948B-1728B52AA6E4}">
                  <adec:decorative xmlns="" xmlns:adec="http://schemas.microsoft.com/office/drawing/2017/decorative" val="1"/>
                </a:ext>
              </a:extLst>
            </p:cNvPr>
            <p:cNvCxnSpPr>
              <a:cxnSpLocks/>
            </p:cNvCxnSpPr>
            <p:nvPr>
              <p:extLst>
                <p:ext uri="{386F3935-93C4-4BCD-93E2-E3B085C9AB24}">
                  <p16:designElem xmlns=""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7" name="Straight Connector 56">
              <a:extLst>
                <a:ext uri="{FF2B5EF4-FFF2-40B4-BE49-F238E27FC236}">
                  <a16:creationId xmlns="" xmlns:a16="http://schemas.microsoft.com/office/drawing/2014/main" id="{EB69F8B1-78FB-4562-8A0D-8D29636755E9}"/>
                </a:ext>
                <a:ext uri="{C183D7F6-B498-43B3-948B-1728B52AA6E4}">
                  <adec:decorative xmlns="" xmlns:adec="http://schemas.microsoft.com/office/drawing/2017/decorative" val="1"/>
                </a:ext>
              </a:extLst>
            </p:cNvPr>
            <p:cNvCxnSpPr>
              <a:cxnSpLocks/>
            </p:cNvCxnSpPr>
            <p:nvPr>
              <p:extLst>
                <p:ext uri="{386F3935-93C4-4BCD-93E2-E3B085C9AB24}">
                  <p16:designElem xmlns=""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59" name="Bottom Right">
            <a:extLst>
              <a:ext uri="{FF2B5EF4-FFF2-40B4-BE49-F238E27FC236}">
                <a16:creationId xmlns="" xmlns:a16="http://schemas.microsoft.com/office/drawing/2014/main" id="{F7513226-C6E6-4885-A42A-D6411FF01805}"/>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7980400" y="3276601"/>
            <a:ext cx="4211600" cy="3581399"/>
            <a:chOff x="7980400" y="3276601"/>
            <a:chExt cx="4211600" cy="3581399"/>
          </a:xfrm>
        </p:grpSpPr>
        <p:grpSp>
          <p:nvGrpSpPr>
            <p:cNvPr id="60" name="Graphic 157">
              <a:extLst>
                <a:ext uri="{FF2B5EF4-FFF2-40B4-BE49-F238E27FC236}">
                  <a16:creationId xmlns="" xmlns:a16="http://schemas.microsoft.com/office/drawing/2014/main" id="{9BC07C6F-FF27-4C7D-BF5D-4B4B8880B809}"/>
                </a:ext>
                <a:ext uri="{C183D7F6-B498-43B3-948B-1728B52AA6E4}">
                  <adec:decorative xmlns="" xmlns:adec="http://schemas.microsoft.com/office/drawing/2017/decorative" val="1"/>
                </a:ext>
              </a:extLst>
            </p:cNvPr>
            <p:cNvGrpSpPr/>
            <p:nvPr>
              <p:extLst>
                <p:ext uri="{386F3935-93C4-4BCD-93E2-E3B085C9AB24}">
                  <p16:designElem xmlns="" xmlns:p16="http://schemas.microsoft.com/office/powerpoint/2015/main" val="1"/>
                </p:ext>
              </p:extLst>
            </p:nvPr>
          </p:nvGrpSpPr>
          <p:grpSpPr>
            <a:xfrm>
              <a:off x="8662740" y="3276601"/>
              <a:ext cx="3529260" cy="3581398"/>
              <a:chOff x="4114800" y="1423987"/>
              <a:chExt cx="3961542" cy="4007547"/>
            </a:xfrm>
            <a:noFill/>
          </p:grpSpPr>
          <p:sp>
            <p:nvSpPr>
              <p:cNvPr id="62" name="Freeform: Shape 61">
                <a:extLst>
                  <a:ext uri="{FF2B5EF4-FFF2-40B4-BE49-F238E27FC236}">
                    <a16:creationId xmlns="" xmlns:a16="http://schemas.microsoft.com/office/drawing/2014/main" id="{3B062B0F-BCEB-436F-AB59-970CC5EEE54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 xmlns:a16="http://schemas.microsoft.com/office/drawing/2014/main" id="{A2CDB5C4-8E76-40DC-A3EA-AF3D5066EA4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 xmlns:a16="http://schemas.microsoft.com/office/drawing/2014/main" id="{5188252B-68F7-4FD1-98ED-39451A985BD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 xmlns:a16="http://schemas.microsoft.com/office/drawing/2014/main" id="{643015DC-C4C8-408D-91FE-CB52233190B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93" name="Freeform: Shape 65">
                <a:extLst>
                  <a:ext uri="{FF2B5EF4-FFF2-40B4-BE49-F238E27FC236}">
                    <a16:creationId xmlns="" xmlns:a16="http://schemas.microsoft.com/office/drawing/2014/main" id="{9E420DB7-0D88-4E37-B948-6FB4A8AD86A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7" name="Freeform: Shape 66">
                <a:extLst>
                  <a:ext uri="{FF2B5EF4-FFF2-40B4-BE49-F238E27FC236}">
                    <a16:creationId xmlns="" xmlns:a16="http://schemas.microsoft.com/office/drawing/2014/main" id="{08BA96C9-4B69-43D0-A129-4C2DF6571D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94" name="Freeform: Shape 67">
                <a:extLst>
                  <a:ext uri="{FF2B5EF4-FFF2-40B4-BE49-F238E27FC236}">
                    <a16:creationId xmlns="" xmlns:a16="http://schemas.microsoft.com/office/drawing/2014/main" id="{AB9C0CB4-8BF5-4813-A26B-7B3C36368E7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61" name="Freeform: Shape 60">
              <a:extLst>
                <a:ext uri="{FF2B5EF4-FFF2-40B4-BE49-F238E27FC236}">
                  <a16:creationId xmlns="" xmlns:a16="http://schemas.microsoft.com/office/drawing/2014/main" id="{A1A6261E-C71C-43D5-8164-2B8BB8DFACC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custDataLst>
      <p:tags r:id="rId1"/>
    </p:custDataLst>
    <p:extLst>
      <p:ext uri="{BB962C8B-B14F-4D97-AF65-F5344CB8AC3E}">
        <p14:creationId xmlns:p14="http://schemas.microsoft.com/office/powerpoint/2010/main" val="2159288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000"/>
                                  </p:stCondLst>
                                  <p:iterate type="lt">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4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2000"/>
                                  </p:stCondLst>
                                  <p:iterate type="lt">
                                    <p:tmPct val="10000"/>
                                  </p:iterate>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4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2000"/>
                                  </p:stCondLst>
                                  <p:iterate type="lt">
                                    <p:tmPct val="10000"/>
                                  </p:iterate>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4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2000"/>
                                  </p:stCondLst>
                                  <p:iterate type="lt">
                                    <p:tmPct val="10000"/>
                                  </p:iterate>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4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2000"/>
                                  </p:stCondLst>
                                  <p:iterate type="lt">
                                    <p:tmPct val="10000"/>
                                  </p:iterate>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400"/>
                                        <p:tgtEl>
                                          <p:spTgt spid="3">
                                            <p:txEl>
                                              <p:pRg st="6" end="6"/>
                                            </p:txEl>
                                          </p:spTgt>
                                        </p:tgtEl>
                                      </p:cBhvr>
                                    </p:animEffect>
                                  </p:childTnLst>
                                </p:cTn>
                              </p:par>
                              <p:par>
                                <p:cTn id="38" presetID="10" presetClass="entr" presetSubtype="0" fill="hold" grpId="0" nodeType="withEffect">
                                  <p:stCondLst>
                                    <p:cond delay="1000"/>
                                  </p:stCondLst>
                                  <p:iterate type="lt">
                                    <p:tmPct val="10000"/>
                                  </p:iterate>
                                  <p:childTnLst>
                                    <p:set>
                                      <p:cBhvr>
                                        <p:cTn id="39" dur="1" fill="hold">
                                          <p:stCondLst>
                                            <p:cond delay="0"/>
                                          </p:stCondLst>
                                        </p:cTn>
                                        <p:tgtEl>
                                          <p:spTgt spid="2"/>
                                        </p:tgtEl>
                                        <p:attrNameLst>
                                          <p:attrName>style.visibility</p:attrName>
                                        </p:attrNameLst>
                                      </p:cBhvr>
                                      <p:to>
                                        <p:strVal val="visible"/>
                                      </p:to>
                                    </p:set>
                                    <p:animEffect transition="in" filter="fade">
                                      <p:cBhvr>
                                        <p:cTn id="4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453" y="419823"/>
            <a:ext cx="10515600" cy="1325563"/>
          </a:xfrm>
        </p:spPr>
        <p:txBody>
          <a:bodyPr/>
          <a:lstStyle/>
          <a:p>
            <a:r>
              <a:rPr lang="en-US" b="1" dirty="0" smtClean="0">
                <a:latin typeface="Calibri" panose="020F0502020204030204" pitchFamily="34" charset="0"/>
                <a:cs typeface="Calibri" panose="020F0502020204030204" pitchFamily="34" charset="0"/>
              </a:rPr>
              <a:t>Sign-up:</a:t>
            </a:r>
            <a:endParaRPr lang="en-US" b="1" dirty="0">
              <a:latin typeface="Calibri" panose="020F0502020204030204" pitchFamily="34" charset="0"/>
              <a:cs typeface="Calibri" panose="020F0502020204030204" pitchFamily="34" charset="0"/>
            </a:endParaRPr>
          </a:p>
        </p:txBody>
      </p:sp>
      <p:pic>
        <p:nvPicPr>
          <p:cNvPr id="4" name="Content Placeholder 3"/>
          <p:cNvPicPr>
            <a:picLocks noGrp="1" noChangeAspect="1"/>
          </p:cNvPicPr>
          <p:nvPr>
            <p:ph idx="1"/>
          </p:nvPr>
        </p:nvPicPr>
        <p:blipFill rotWithShape="1">
          <a:blip r:embed="rId2"/>
          <a:srcRect l="26925" t="-1256" r="21183" b="10896"/>
          <a:stretch/>
        </p:blipFill>
        <p:spPr>
          <a:xfrm>
            <a:off x="722453" y="1745386"/>
            <a:ext cx="4347258" cy="3935392"/>
          </a:xfrm>
          <a:prstGeom prst="rect">
            <a:avLst/>
          </a:prstGeom>
        </p:spPr>
      </p:pic>
      <p:sp>
        <p:nvSpPr>
          <p:cNvPr id="5" name="TextBox 4"/>
          <p:cNvSpPr txBox="1"/>
          <p:nvPr/>
        </p:nvSpPr>
        <p:spPr>
          <a:xfrm>
            <a:off x="5069711" y="2210765"/>
            <a:ext cx="6805914" cy="2308324"/>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We are asking the customers to signup with their name, email and password as of they are the new logins.</a:t>
            </a:r>
          </a:p>
          <a:p>
            <a:pPr marL="285750" indent="-285750">
              <a:buFont typeface="Wingdings" panose="05000000000000000000" pitchFamily="2" charset="2"/>
              <a:buChar char="§"/>
            </a:pPr>
            <a:r>
              <a:rPr lang="en-US" dirty="0" smtClean="0"/>
              <a:t>The password which they are going to enter must satisfy some certain conditions.</a:t>
            </a:r>
          </a:p>
          <a:p>
            <a:pPr marL="285750" indent="-285750">
              <a:buFont typeface="Wingdings" panose="05000000000000000000" pitchFamily="2" charset="2"/>
              <a:buChar char="§"/>
            </a:pPr>
            <a:r>
              <a:rPr lang="en-US" dirty="0" smtClean="0"/>
              <a:t>And we have included E-mail verification as a security feature by getting a 6 digit OTP code, so by they can secure the data.</a:t>
            </a:r>
          </a:p>
          <a:p>
            <a:pPr marL="285750" indent="-285750">
              <a:buFont typeface="Wingdings" panose="05000000000000000000" pitchFamily="2" charset="2"/>
              <a:buChar char="§"/>
            </a:pPr>
            <a:r>
              <a:rPr lang="en-US" dirty="0" smtClean="0"/>
              <a:t>If they haven’t complete the E-mail verification they cannot sign in as user.</a:t>
            </a:r>
            <a:endParaRPr lang="en-US" dirty="0"/>
          </a:p>
        </p:txBody>
      </p:sp>
    </p:spTree>
    <p:extLst>
      <p:ext uri="{BB962C8B-B14F-4D97-AF65-F5344CB8AC3E}">
        <p14:creationId xmlns:p14="http://schemas.microsoft.com/office/powerpoint/2010/main" val="3796895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Login :</a:t>
            </a:r>
            <a:endParaRPr lang="en-US" b="1" dirty="0"/>
          </a:p>
        </p:txBody>
      </p:sp>
      <p:pic>
        <p:nvPicPr>
          <p:cNvPr id="4" name="Content Placeholder 3"/>
          <p:cNvPicPr>
            <a:picLocks noGrp="1" noChangeAspect="1"/>
          </p:cNvPicPr>
          <p:nvPr>
            <p:ph idx="1"/>
          </p:nvPr>
        </p:nvPicPr>
        <p:blipFill>
          <a:blip r:embed="rId2"/>
          <a:stretch>
            <a:fillRect/>
          </a:stretch>
        </p:blipFill>
        <p:spPr>
          <a:xfrm>
            <a:off x="683871" y="1443659"/>
            <a:ext cx="5412129" cy="5263869"/>
          </a:xfrm>
          <a:prstGeom prst="rect">
            <a:avLst/>
          </a:prstGeom>
        </p:spPr>
      </p:pic>
      <p:sp>
        <p:nvSpPr>
          <p:cNvPr id="5" name="TextBox 4"/>
          <p:cNvSpPr txBox="1"/>
          <p:nvPr/>
        </p:nvSpPr>
        <p:spPr>
          <a:xfrm>
            <a:off x="6308203" y="1932972"/>
            <a:ext cx="5613721" cy="2031325"/>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Once the user completes the signup they must re login with their email address and password.</a:t>
            </a:r>
          </a:p>
          <a:p>
            <a:pPr marL="285750" indent="-285750">
              <a:buFont typeface="Wingdings" panose="05000000000000000000" pitchFamily="2" charset="2"/>
              <a:buChar char="§"/>
            </a:pPr>
            <a:r>
              <a:rPr lang="en-US" dirty="0" smtClean="0"/>
              <a:t>If they are the previous customers they can directly login to the website page.</a:t>
            </a:r>
          </a:p>
          <a:p>
            <a:pPr marL="285750" indent="-285750">
              <a:buFont typeface="Wingdings" panose="05000000000000000000" pitchFamily="2" charset="2"/>
              <a:buChar char="§"/>
            </a:pPr>
            <a:r>
              <a:rPr lang="en-US" dirty="0" smtClean="0"/>
              <a:t>If the user forgets the password then he can get a reset link to his email address, so </a:t>
            </a:r>
            <a:r>
              <a:rPr lang="en-US" dirty="0" err="1" smtClean="0"/>
              <a:t>ther</a:t>
            </a:r>
            <a:r>
              <a:rPr lang="en-US" dirty="0" smtClean="0"/>
              <a:t> by he can create a new password.</a:t>
            </a:r>
            <a:endParaRPr lang="en-US" dirty="0"/>
          </a:p>
        </p:txBody>
      </p:sp>
    </p:spTree>
    <p:extLst>
      <p:ext uri="{BB962C8B-B14F-4D97-AF65-F5344CB8AC3E}">
        <p14:creationId xmlns:p14="http://schemas.microsoft.com/office/powerpoint/2010/main" val="415858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585" y="451391"/>
            <a:ext cx="10515600" cy="734470"/>
          </a:xfrm>
        </p:spPr>
        <p:txBody>
          <a:bodyPr>
            <a:normAutofit fontScale="90000"/>
          </a:bodyPr>
          <a:lstStyle/>
          <a:p>
            <a:pPr algn="just"/>
            <a:r>
              <a:rPr lang="en-US" b="1" dirty="0" smtClean="0"/>
              <a:t>Security Features:</a:t>
            </a:r>
            <a:endParaRPr lang="en-US" b="1" dirty="0"/>
          </a:p>
        </p:txBody>
      </p:sp>
      <p:sp>
        <p:nvSpPr>
          <p:cNvPr id="3" name="Content Placeholder 2"/>
          <p:cNvSpPr>
            <a:spLocks noGrp="1"/>
          </p:cNvSpPr>
          <p:nvPr>
            <p:ph idx="1"/>
          </p:nvPr>
        </p:nvSpPr>
        <p:spPr>
          <a:xfrm>
            <a:off x="997000" y="1066938"/>
            <a:ext cx="10515600" cy="4351338"/>
          </a:xfrm>
        </p:spPr>
        <p:txBody>
          <a:bodyPr/>
          <a:lstStyle/>
          <a:p>
            <a:pPr marL="0" indent="0" algn="just">
              <a:buNone/>
            </a:pPr>
            <a:r>
              <a:rPr lang="en-US" dirty="0" smtClean="0">
                <a:solidFill>
                  <a:schemeClr val="tx1"/>
                </a:solidFill>
              </a:rPr>
              <a:t>Password Validation:</a:t>
            </a:r>
            <a:endParaRPr lang="en-US" dirty="0">
              <a:solidFill>
                <a:schemeClr val="tx1"/>
              </a:solidFill>
            </a:endParaRPr>
          </a:p>
        </p:txBody>
      </p:sp>
      <p:pic>
        <p:nvPicPr>
          <p:cNvPr id="4" name="Picture 3"/>
          <p:cNvPicPr>
            <a:picLocks noChangeAspect="1"/>
          </p:cNvPicPr>
          <p:nvPr/>
        </p:nvPicPr>
        <p:blipFill rotWithShape="1">
          <a:blip r:embed="rId2"/>
          <a:srcRect l="13412" t="12333" r="12956" b="9638"/>
          <a:stretch/>
        </p:blipFill>
        <p:spPr>
          <a:xfrm>
            <a:off x="267419" y="1801408"/>
            <a:ext cx="3830128" cy="2639683"/>
          </a:xfrm>
          <a:prstGeom prst="rect">
            <a:avLst/>
          </a:prstGeom>
        </p:spPr>
      </p:pic>
      <p:pic>
        <p:nvPicPr>
          <p:cNvPr id="5" name="Picture 4"/>
          <p:cNvPicPr>
            <a:picLocks noChangeAspect="1"/>
          </p:cNvPicPr>
          <p:nvPr/>
        </p:nvPicPr>
        <p:blipFill>
          <a:blip r:embed="rId3"/>
          <a:stretch>
            <a:fillRect/>
          </a:stretch>
        </p:blipFill>
        <p:spPr>
          <a:xfrm>
            <a:off x="5365630" y="3666226"/>
            <a:ext cx="3645169" cy="2683321"/>
          </a:xfrm>
          <a:prstGeom prst="rect">
            <a:avLst/>
          </a:prstGeom>
        </p:spPr>
      </p:pic>
      <p:sp>
        <p:nvSpPr>
          <p:cNvPr id="6" name="TextBox 5"/>
          <p:cNvSpPr txBox="1"/>
          <p:nvPr/>
        </p:nvSpPr>
        <p:spPr>
          <a:xfrm>
            <a:off x="4440771" y="1801408"/>
            <a:ext cx="6728604" cy="1754326"/>
          </a:xfrm>
          <a:prstGeom prst="rect">
            <a:avLst/>
          </a:prstGeom>
          <a:noFill/>
        </p:spPr>
        <p:txBody>
          <a:bodyPr wrap="square" rtlCol="0">
            <a:spAutoFit/>
          </a:bodyPr>
          <a:lstStyle/>
          <a:p>
            <a:pPr marL="285750" indent="-285750" algn="just">
              <a:buFont typeface="Arial" panose="020B0604020202020204" pitchFamily="34" charset="0"/>
              <a:buChar char="•"/>
            </a:pPr>
            <a:r>
              <a:rPr lang="en-US" dirty="0" smtClean="0"/>
              <a:t>Password </a:t>
            </a:r>
            <a:r>
              <a:rPr lang="en-US" dirty="0"/>
              <a:t>validation is a security feature that enforces rules on user-created passwords to help prevent unauthorized access to user accounts. </a:t>
            </a:r>
            <a:endParaRPr lang="en-US" dirty="0" smtClean="0"/>
          </a:p>
          <a:p>
            <a:pPr marL="285750" indent="-285750" algn="just">
              <a:buFont typeface="Arial" panose="020B0604020202020204" pitchFamily="34" charset="0"/>
              <a:buChar char="•"/>
            </a:pPr>
            <a:r>
              <a:rPr lang="en-US" dirty="0" smtClean="0"/>
              <a:t>These </a:t>
            </a:r>
            <a:r>
              <a:rPr lang="en-US" dirty="0"/>
              <a:t>rules may include minimum length requirements, complexity requirements, password expiration, lockout after failed attempts, and blacklist of commonly used passwords</a:t>
            </a:r>
          </a:p>
        </p:txBody>
      </p:sp>
    </p:spTree>
    <p:extLst>
      <p:ext uri="{BB962C8B-B14F-4D97-AF65-F5344CB8AC3E}">
        <p14:creationId xmlns:p14="http://schemas.microsoft.com/office/powerpoint/2010/main" val="3562445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OTP:</a:t>
            </a:r>
            <a:endParaRPr lang="en-US" b="1" dirty="0"/>
          </a:p>
        </p:txBody>
      </p:sp>
      <p:pic>
        <p:nvPicPr>
          <p:cNvPr id="4" name="Content Placeholder 3"/>
          <p:cNvPicPr>
            <a:picLocks noGrp="1" noChangeAspect="1"/>
          </p:cNvPicPr>
          <p:nvPr>
            <p:ph idx="1"/>
          </p:nvPr>
        </p:nvPicPr>
        <p:blipFill rotWithShape="1">
          <a:blip r:embed="rId2"/>
          <a:srcRect l="14824" t="8632" r="17975" b="12697"/>
          <a:stretch/>
        </p:blipFill>
        <p:spPr>
          <a:xfrm>
            <a:off x="405986" y="3234687"/>
            <a:ext cx="3148315" cy="3298786"/>
          </a:xfrm>
          <a:prstGeom prst="rect">
            <a:avLst/>
          </a:prstGeom>
        </p:spPr>
      </p:pic>
      <p:pic>
        <p:nvPicPr>
          <p:cNvPr id="5" name="Picture 4"/>
          <p:cNvPicPr>
            <a:picLocks noChangeAspect="1"/>
          </p:cNvPicPr>
          <p:nvPr/>
        </p:nvPicPr>
        <p:blipFill>
          <a:blip r:embed="rId3"/>
          <a:stretch>
            <a:fillRect/>
          </a:stretch>
        </p:blipFill>
        <p:spPr>
          <a:xfrm>
            <a:off x="405986" y="1880250"/>
            <a:ext cx="5477008" cy="1354437"/>
          </a:xfrm>
          <a:prstGeom prst="rect">
            <a:avLst/>
          </a:prstGeom>
        </p:spPr>
      </p:pic>
      <p:sp>
        <p:nvSpPr>
          <p:cNvPr id="3" name="TextBox 2"/>
          <p:cNvSpPr txBox="1"/>
          <p:nvPr/>
        </p:nvSpPr>
        <p:spPr>
          <a:xfrm>
            <a:off x="6096000" y="1440611"/>
            <a:ext cx="5920596" cy="3139321"/>
          </a:xfrm>
          <a:prstGeom prst="rect">
            <a:avLst/>
          </a:prstGeom>
          <a:noFill/>
        </p:spPr>
        <p:txBody>
          <a:bodyPr wrap="square" rtlCol="0">
            <a:spAutoFit/>
          </a:bodyPr>
          <a:lstStyle/>
          <a:p>
            <a:pPr marL="285750" indent="-285750" algn="just">
              <a:buFont typeface="Arial" panose="020B0604020202020204" pitchFamily="34" charset="0"/>
              <a:buChar char="•"/>
            </a:pPr>
            <a:r>
              <a:rPr lang="en-US" dirty="0"/>
              <a:t>OTP or One-Time Password is a security feature used as a second factor in two-factor authentication to ensure only authorized users can access their accounts. </a:t>
            </a:r>
            <a:endParaRPr lang="en-US" dirty="0" smtClean="0"/>
          </a:p>
          <a:p>
            <a:pPr marL="285750" indent="-285750" algn="just">
              <a:buFont typeface="Arial" panose="020B0604020202020204" pitchFamily="34" charset="0"/>
              <a:buChar char="•"/>
            </a:pPr>
            <a:r>
              <a:rPr lang="en-US" dirty="0" smtClean="0"/>
              <a:t>It </a:t>
            </a:r>
            <a:r>
              <a:rPr lang="en-US" dirty="0"/>
              <a:t>is a unique code generated by a trusted authentication server and sent to the user's registered mobile phone number or email address.  </a:t>
            </a:r>
            <a:endParaRPr lang="en-US" dirty="0" smtClean="0"/>
          </a:p>
          <a:p>
            <a:pPr marL="285750" indent="-285750" algn="just">
              <a:buFont typeface="Arial" panose="020B0604020202020204" pitchFamily="34" charset="0"/>
              <a:buChar char="•"/>
            </a:pPr>
            <a:r>
              <a:rPr lang="en-US" dirty="0" smtClean="0"/>
              <a:t>OTP </a:t>
            </a:r>
            <a:r>
              <a:rPr lang="en-US" dirty="0"/>
              <a:t>is widely adopted by organizations to prevent unauthorized access to user accounts and protect against phishing attacks, hacking attempts, and other forms of cyber threats.</a:t>
            </a:r>
          </a:p>
        </p:txBody>
      </p:sp>
    </p:spTree>
    <p:extLst>
      <p:ext uri="{BB962C8B-B14F-4D97-AF65-F5344CB8AC3E}">
        <p14:creationId xmlns:p14="http://schemas.microsoft.com/office/powerpoint/2010/main" val="3949612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2028F8-8F5B-495E-88F8-BA053D53A074}"/>
              </a:ext>
            </a:extLst>
          </p:cNvPr>
          <p:cNvSpPr>
            <a:spLocks noGrp="1"/>
          </p:cNvSpPr>
          <p:nvPr>
            <p:ph type="title"/>
          </p:nvPr>
        </p:nvSpPr>
        <p:spPr>
          <a:xfrm>
            <a:off x="1848897" y="0"/>
            <a:ext cx="5385917" cy="996629"/>
          </a:xfrm>
        </p:spPr>
        <p:txBody>
          <a:bodyPr>
            <a:normAutofit/>
          </a:bodyPr>
          <a:lstStyle/>
          <a:p>
            <a:pPr algn="ctr"/>
            <a:r>
              <a:rPr lang="en-US" dirty="0"/>
              <a:t>Analysis/Results </a:t>
            </a:r>
            <a:endParaRPr lang="en-CA" dirty="0"/>
          </a:p>
        </p:txBody>
      </p:sp>
      <p:sp>
        <p:nvSpPr>
          <p:cNvPr id="3" name="Content Placeholder 4">
            <a:extLst>
              <a:ext uri="{FF2B5EF4-FFF2-40B4-BE49-F238E27FC236}">
                <a16:creationId xmlns="" xmlns:a16="http://schemas.microsoft.com/office/drawing/2014/main" id="{1C42C265-9721-5371-2DCF-82EAD1699BD6}"/>
              </a:ext>
            </a:extLst>
          </p:cNvPr>
          <p:cNvSpPr txBox="1">
            <a:spLocks/>
          </p:cNvSpPr>
          <p:nvPr/>
        </p:nvSpPr>
        <p:spPr>
          <a:xfrm>
            <a:off x="2004565" y="890683"/>
            <a:ext cx="10187435" cy="40009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800" dirty="0">
                <a:latin typeface="Calibri" panose="020F0502020204030204" pitchFamily="34" charset="0"/>
                <a:ea typeface="Calibri" panose="020F0502020204030204" pitchFamily="34" charset="0"/>
                <a:cs typeface="Times New Roman" panose="02020603050405020304" pitchFamily="18" charset="0"/>
              </a:rPr>
              <a:t>We were able to develop our site as well as implement the afore-mentioned security features.</a:t>
            </a:r>
            <a:endParaRPr lang="en-GB" sz="18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 xmlns:a16="http://schemas.microsoft.com/office/drawing/2014/main" id="{722B424E-C9A2-E2AC-7DE3-DA3F53F7C035}"/>
              </a:ext>
            </a:extLst>
          </p:cNvPr>
          <p:cNvPicPr>
            <a:picLocks noChangeAspect="1"/>
          </p:cNvPicPr>
          <p:nvPr/>
        </p:nvPicPr>
        <p:blipFill rotWithShape="1">
          <a:blip r:embed="rId3">
            <a:extLst>
              <a:ext uri="{28A0092B-C50C-407E-A947-70E740481C1C}">
                <a14:useLocalDpi xmlns:a14="http://schemas.microsoft.com/office/drawing/2010/main" val="0"/>
              </a:ext>
            </a:extLst>
          </a:blip>
          <a:srcRect l="15543" r="7055"/>
          <a:stretch/>
        </p:blipFill>
        <p:spPr>
          <a:xfrm>
            <a:off x="512466" y="2505945"/>
            <a:ext cx="3356149" cy="3869923"/>
          </a:xfrm>
          <a:prstGeom prst="rect">
            <a:avLst/>
          </a:prstGeom>
        </p:spPr>
      </p:pic>
      <p:pic>
        <p:nvPicPr>
          <p:cNvPr id="7" name="Picture 6">
            <a:extLst>
              <a:ext uri="{FF2B5EF4-FFF2-40B4-BE49-F238E27FC236}">
                <a16:creationId xmlns="" xmlns:a16="http://schemas.microsoft.com/office/drawing/2014/main" id="{A2C13939-C22F-9794-61AE-B3C26E76772F}"/>
              </a:ext>
            </a:extLst>
          </p:cNvPr>
          <p:cNvPicPr>
            <a:picLocks noChangeAspect="1"/>
          </p:cNvPicPr>
          <p:nvPr/>
        </p:nvPicPr>
        <p:blipFill rotWithShape="1">
          <a:blip r:embed="rId4">
            <a:extLst>
              <a:ext uri="{28A0092B-C50C-407E-A947-70E740481C1C}">
                <a14:useLocalDpi xmlns:a14="http://schemas.microsoft.com/office/drawing/2010/main" val="0"/>
              </a:ext>
            </a:extLst>
          </a:blip>
          <a:srcRect l="13175" r="5942"/>
          <a:stretch/>
        </p:blipFill>
        <p:spPr>
          <a:xfrm>
            <a:off x="5677032" y="2554605"/>
            <a:ext cx="3583141" cy="3869923"/>
          </a:xfrm>
          <a:prstGeom prst="rect">
            <a:avLst/>
          </a:prstGeom>
        </p:spPr>
      </p:pic>
      <p:pic>
        <p:nvPicPr>
          <p:cNvPr id="13" name="Picture 12">
            <a:extLst>
              <a:ext uri="{FF2B5EF4-FFF2-40B4-BE49-F238E27FC236}">
                <a16:creationId xmlns="" xmlns:a16="http://schemas.microsoft.com/office/drawing/2014/main" id="{B7DE2BDC-0391-5995-CBE4-F4AC6EE4CC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77209" y="1378466"/>
            <a:ext cx="8417100" cy="850428"/>
          </a:xfrm>
          <a:prstGeom prst="rect">
            <a:avLst/>
          </a:prstGeom>
        </p:spPr>
      </p:pic>
      <mc:AlternateContent xmlns:mc="http://schemas.openxmlformats.org/markup-compatibility/2006">
        <mc:Choice xmlns="" xmlns:aink="http://schemas.microsoft.com/office/drawing/2016/ink" xmlns:p14="http://schemas.microsoft.com/office/powerpoint/2010/main" Requires="p14 aink">
          <p:contentPart p14:bwMode="auto" r:id="rId6">
            <p14:nvContentPartPr>
              <p14:cNvPr id="15" name="Ink 14">
                <a:extLst>
                  <a:ext uri="{FF2B5EF4-FFF2-40B4-BE49-F238E27FC236}">
                    <a16:creationId xmlns:a16="http://schemas.microsoft.com/office/drawing/2014/main" id="{A05B2EA5-C213-36DE-DEB8-75A0E981B731}"/>
                  </a:ext>
                </a:extLst>
              </p14:cNvPr>
              <p14:cNvContentPartPr/>
              <p14:nvPr/>
            </p14:nvContentPartPr>
            <p14:xfrm>
              <a:off x="8782034" y="1848026"/>
              <a:ext cx="433800" cy="47880"/>
            </p14:xfrm>
          </p:contentPart>
        </mc:Choice>
        <mc:Fallback>
          <p:pic>
            <p:nvPicPr>
              <p:cNvPr id="15" name="Ink 14">
                <a:extLst>
                  <a:ext uri="{FF2B5EF4-FFF2-40B4-BE49-F238E27FC236}">
                    <a16:creationId xmlns:p14="http://schemas.microsoft.com/office/powerpoint/2010/main" xmlns:aink="http://schemas.microsoft.com/office/drawing/2016/ink" xmlns="" xmlns:a16="http://schemas.microsoft.com/office/drawing/2014/main" id="{A05B2EA5-C213-36DE-DEB8-75A0E981B731}"/>
                  </a:ext>
                </a:extLst>
              </p:cNvPr>
              <p:cNvPicPr/>
              <p:nvPr/>
            </p:nvPicPr>
            <p:blipFill>
              <a:blip r:embed="rId7"/>
              <a:stretch>
                <a:fillRect/>
              </a:stretch>
            </p:blipFill>
            <p:spPr>
              <a:xfrm>
                <a:off x="8764034" y="1830386"/>
                <a:ext cx="469440" cy="83520"/>
              </a:xfrm>
              <a:prstGeom prst="rect">
                <a:avLst/>
              </a:prstGeom>
            </p:spPr>
          </p:pic>
        </mc:Fallback>
      </mc:AlternateContent>
      <p:sp>
        <p:nvSpPr>
          <p:cNvPr id="19" name="Content Placeholder 4">
            <a:extLst>
              <a:ext uri="{FF2B5EF4-FFF2-40B4-BE49-F238E27FC236}">
                <a16:creationId xmlns="" xmlns:a16="http://schemas.microsoft.com/office/drawing/2014/main" id="{0E19F713-3ADC-0D23-B65F-56BB9541B796}"/>
              </a:ext>
            </a:extLst>
          </p:cNvPr>
          <p:cNvSpPr txBox="1">
            <a:spLocks/>
          </p:cNvSpPr>
          <p:nvPr/>
        </p:nvSpPr>
        <p:spPr>
          <a:xfrm>
            <a:off x="2404029" y="2221617"/>
            <a:ext cx="7835242" cy="19547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400" dirty="0">
                <a:latin typeface="Calibri" panose="020F0502020204030204" pitchFamily="34" charset="0"/>
                <a:ea typeface="Calibri" panose="020F0502020204030204" pitchFamily="34" charset="0"/>
                <a:cs typeface="Times New Roman" panose="02020603050405020304" pitchFamily="18" charset="0"/>
              </a:rPr>
              <a:t>The OTP verification was successfully implemented as seen in code in our database above.</a:t>
            </a:r>
            <a:endParaRPr lang="en-GB"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0" name="Content Placeholder 4">
            <a:extLst>
              <a:ext uri="{FF2B5EF4-FFF2-40B4-BE49-F238E27FC236}">
                <a16:creationId xmlns="" xmlns:a16="http://schemas.microsoft.com/office/drawing/2014/main" id="{E1C2C46E-7502-3CAF-40E1-27877034005C}"/>
              </a:ext>
            </a:extLst>
          </p:cNvPr>
          <p:cNvSpPr txBox="1">
            <a:spLocks/>
          </p:cNvSpPr>
          <p:nvPr/>
        </p:nvSpPr>
        <p:spPr>
          <a:xfrm>
            <a:off x="0" y="6375868"/>
            <a:ext cx="4290646" cy="277051"/>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400" dirty="0">
                <a:latin typeface="Calibri" panose="020F0502020204030204" pitchFamily="34" charset="0"/>
                <a:ea typeface="Calibri" panose="020F0502020204030204" pitchFamily="34" charset="0"/>
                <a:cs typeface="Times New Roman" panose="02020603050405020304" pitchFamily="18" charset="0"/>
              </a:rPr>
              <a:t>Functioning login page with password reset provisions</a:t>
            </a:r>
            <a:endParaRPr lang="en-GB"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3" name="Content Placeholder 4">
            <a:extLst>
              <a:ext uri="{FF2B5EF4-FFF2-40B4-BE49-F238E27FC236}">
                <a16:creationId xmlns="" xmlns:a16="http://schemas.microsoft.com/office/drawing/2014/main" id="{A3145635-9DDA-BA10-8EA0-E64EAA1D4314}"/>
              </a:ext>
            </a:extLst>
          </p:cNvPr>
          <p:cNvSpPr txBox="1">
            <a:spLocks/>
          </p:cNvSpPr>
          <p:nvPr/>
        </p:nvSpPr>
        <p:spPr>
          <a:xfrm>
            <a:off x="4290646" y="6423513"/>
            <a:ext cx="4290646" cy="277051"/>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400" dirty="0">
                <a:latin typeface="Calibri" panose="020F0502020204030204" pitchFamily="34" charset="0"/>
                <a:ea typeface="Calibri" panose="020F0502020204030204" pitchFamily="34" charset="0"/>
                <a:cs typeface="Times New Roman" panose="02020603050405020304" pitchFamily="18" charset="0"/>
              </a:rPr>
              <a:t>Functional signup page with OTP verification enabled</a:t>
            </a:r>
            <a:endParaRPr lang="en-GB" sz="1400" dirty="0">
              <a:latin typeface="Calibri" panose="020F0502020204030204"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875872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8651CFA9-6065-4243-AC48-858E359780B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 xmlns:a16="http://schemas.microsoft.com/office/drawing/2014/main" id="{37962AE0-6A1C-4B76-9D52-10E5E6D7D3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 xmlns:a16="http://schemas.microsoft.com/office/drawing/2014/main" id="{32D15CB3-AC64-41F7-86F8-22A111F3DC2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5425" y="-1543"/>
            <a:ext cx="2198951" cy="3349518"/>
            <a:chOff x="10849" y="-3086"/>
            <a:chExt cx="2198951" cy="3349518"/>
          </a:xfrm>
        </p:grpSpPr>
        <p:sp>
          <p:nvSpPr>
            <p:cNvPr id="14" name="Freeform: Shape 13">
              <a:extLst>
                <a:ext uri="{FF2B5EF4-FFF2-40B4-BE49-F238E27FC236}">
                  <a16:creationId xmlns="" xmlns:a16="http://schemas.microsoft.com/office/drawing/2014/main" id="{9B8FAC53-55F6-4B51-8FAD-977E5E7D7EF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 xmlns:a16="http://schemas.microsoft.com/office/drawing/2014/main" id="{BC29D267-CD4D-4FD7-8F45-1C8FB4235AF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Shape 15">
              <a:extLst>
                <a:ext uri="{FF2B5EF4-FFF2-40B4-BE49-F238E27FC236}">
                  <a16:creationId xmlns="" xmlns:a16="http://schemas.microsoft.com/office/drawing/2014/main" id="{0EFC9A2B-D1CA-4247-836D-EAB80EB5EDA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 xmlns:a16="http://schemas.microsoft.com/office/drawing/2014/main" id="{F4F9AB28-B3F0-425B-8E51-E16DDB85368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 xmlns:a16="http://schemas.microsoft.com/office/drawing/2014/main" id="{891B00CE-2CF5-4DF1-A345-4516E2E83D0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 xmlns:a16="http://schemas.microsoft.com/office/drawing/2014/main" id="{8B332657-F1E9-428F-BA70-8DD848E5533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 xmlns:a16="http://schemas.microsoft.com/office/drawing/2014/main" id="{766A6EF8-94C7-4127-9EF9-584AD6885BF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 xmlns:a16="http://schemas.microsoft.com/office/drawing/2014/main" id="{3B1C2001-8549-4C7B-86AB-049B0C99EF4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 xmlns:a16="http://schemas.microsoft.com/office/drawing/2014/main" id="{6B97EBBD-4E81-4151-B43C-2E7ECBEF2086}"/>
              </a:ext>
            </a:extLst>
          </p:cNvPr>
          <p:cNvSpPr>
            <a:spLocks noGrp="1"/>
          </p:cNvSpPr>
          <p:nvPr>
            <p:ph type="title"/>
          </p:nvPr>
        </p:nvSpPr>
        <p:spPr>
          <a:xfrm>
            <a:off x="1198181" y="168425"/>
            <a:ext cx="9988166" cy="1499401"/>
          </a:xfrm>
        </p:spPr>
        <p:txBody>
          <a:bodyPr>
            <a:normAutofit/>
          </a:bodyPr>
          <a:lstStyle/>
          <a:p>
            <a:pPr algn="ctr"/>
            <a:r>
              <a:rPr lang="en-US" dirty="0"/>
              <a:t>Conclusion</a:t>
            </a:r>
            <a:endParaRPr lang="en-CA" dirty="0"/>
          </a:p>
        </p:txBody>
      </p:sp>
      <p:grpSp>
        <p:nvGrpSpPr>
          <p:cNvPr id="23" name="Bottom Right">
            <a:extLst>
              <a:ext uri="{FF2B5EF4-FFF2-40B4-BE49-F238E27FC236}">
                <a16:creationId xmlns="" xmlns:a16="http://schemas.microsoft.com/office/drawing/2014/main" id="{921D9B61-CDA2-49D1-82AA-534691496FE5}"/>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7974976" y="3278144"/>
            <a:ext cx="4211600" cy="3581399"/>
            <a:chOff x="7980400" y="3276601"/>
            <a:chExt cx="4211600" cy="3581399"/>
          </a:xfrm>
        </p:grpSpPr>
        <p:grpSp>
          <p:nvGrpSpPr>
            <p:cNvPr id="24" name="Graphic 157">
              <a:extLst>
                <a:ext uri="{FF2B5EF4-FFF2-40B4-BE49-F238E27FC236}">
                  <a16:creationId xmlns="" xmlns:a16="http://schemas.microsoft.com/office/drawing/2014/main" id="{A202591B-301C-460E-801A-4C116AC08CD7}"/>
                </a:ext>
                <a:ext uri="{C183D7F6-B498-43B3-948B-1728B52AA6E4}">
                  <adec:decorative xmlns="" xmlns:adec="http://schemas.microsoft.com/office/drawing/2017/decorative" val="1"/>
                </a:ext>
              </a:extLst>
            </p:cNvPr>
            <p:cNvGrpSpPr/>
            <p:nvPr>
              <p:extLst>
                <p:ext uri="{386F3935-93C4-4BCD-93E2-E3B085C9AB24}">
                  <p16:designElem xmlns="" xmlns:p16="http://schemas.microsoft.com/office/powerpoint/2015/main" val="1"/>
                </p:ext>
              </p:extLst>
            </p:nvPr>
          </p:nvGrpSpPr>
          <p:grpSpPr>
            <a:xfrm>
              <a:off x="8662740" y="3276601"/>
              <a:ext cx="3529260" cy="3581396"/>
              <a:chOff x="4114800" y="1423987"/>
              <a:chExt cx="3961542" cy="4007547"/>
            </a:xfrm>
            <a:noFill/>
          </p:grpSpPr>
          <p:sp>
            <p:nvSpPr>
              <p:cNvPr id="26" name="Freeform: Shape 25">
                <a:extLst>
                  <a:ext uri="{FF2B5EF4-FFF2-40B4-BE49-F238E27FC236}">
                    <a16:creationId xmlns="" xmlns:a16="http://schemas.microsoft.com/office/drawing/2014/main" id="{257EC7EC-4934-4A65-B3AA-6AE3BD0739C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Shape 26">
                <a:extLst>
                  <a:ext uri="{FF2B5EF4-FFF2-40B4-BE49-F238E27FC236}">
                    <a16:creationId xmlns="" xmlns:a16="http://schemas.microsoft.com/office/drawing/2014/main" id="{201FEC27-F3E2-41E5-8C3B-FF66A13D843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 name="Freeform: Shape 27">
                <a:extLst>
                  <a:ext uri="{FF2B5EF4-FFF2-40B4-BE49-F238E27FC236}">
                    <a16:creationId xmlns="" xmlns:a16="http://schemas.microsoft.com/office/drawing/2014/main" id="{CBFE67A7-A995-43D6-8414-EBB2A758A03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 name="Freeform: Shape 28">
                <a:extLst>
                  <a:ext uri="{FF2B5EF4-FFF2-40B4-BE49-F238E27FC236}">
                    <a16:creationId xmlns="" xmlns:a16="http://schemas.microsoft.com/office/drawing/2014/main" id="{6DB28E40-FF5E-459D-B516-A16554BBBF2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Freeform: Shape 29">
                <a:extLst>
                  <a:ext uri="{FF2B5EF4-FFF2-40B4-BE49-F238E27FC236}">
                    <a16:creationId xmlns="" xmlns:a16="http://schemas.microsoft.com/office/drawing/2014/main" id="{9724247A-6615-4D27-80F0-33927628267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 xmlns:a16="http://schemas.microsoft.com/office/drawing/2014/main" id="{495168B2-CEF6-486B-AD0C-D063CDD9885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 xmlns:a16="http://schemas.microsoft.com/office/drawing/2014/main" id="{E27C133D-9749-4B34-9018-29F3FF86C0F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5" name="Freeform: Shape 24">
              <a:extLst>
                <a:ext uri="{FF2B5EF4-FFF2-40B4-BE49-F238E27FC236}">
                  <a16:creationId xmlns="" xmlns:a16="http://schemas.microsoft.com/office/drawing/2014/main" id="{10388060-18B7-4BD6-A3C5-F6B8E1467EC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4" name="Content Placeholder 3">
            <a:extLst>
              <a:ext uri="{FF2B5EF4-FFF2-40B4-BE49-F238E27FC236}">
                <a16:creationId xmlns="" xmlns:a16="http://schemas.microsoft.com/office/drawing/2014/main" id="{A8155508-6CD6-47E4-850E-8481833872FF}"/>
              </a:ext>
            </a:extLst>
          </p:cNvPr>
          <p:cNvGraphicFramePr>
            <a:graphicFrameLocks noGrp="1"/>
          </p:cNvGraphicFramePr>
          <p:nvPr>
            <p:ph idx="1"/>
            <p:extLst>
              <p:ext uri="{D42A27DB-BD31-4B8C-83A1-F6EECF244321}">
                <p14:modId xmlns:p14="http://schemas.microsoft.com/office/powerpoint/2010/main" val="3989521683"/>
              </p:ext>
            </p:extLst>
          </p:nvPr>
        </p:nvGraphicFramePr>
        <p:xfrm>
          <a:off x="1302202" y="1816414"/>
          <a:ext cx="10673945" cy="3947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2918946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8651CFA9-6065-4243-AC48-858E359780B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 xmlns:a16="http://schemas.microsoft.com/office/drawing/2014/main" id="{37962AE0-6A1C-4B76-9D52-10E5E6D7D3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 xmlns:a16="http://schemas.microsoft.com/office/drawing/2014/main" id="{32D15CB3-AC64-41F7-86F8-22A111F3DC2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5425" y="-1543"/>
            <a:ext cx="2198951" cy="3349518"/>
            <a:chOff x="10849" y="-3086"/>
            <a:chExt cx="2198951" cy="3349518"/>
          </a:xfrm>
        </p:grpSpPr>
        <p:sp>
          <p:nvSpPr>
            <p:cNvPr id="14" name="Freeform: Shape 13">
              <a:extLst>
                <a:ext uri="{FF2B5EF4-FFF2-40B4-BE49-F238E27FC236}">
                  <a16:creationId xmlns="" xmlns:a16="http://schemas.microsoft.com/office/drawing/2014/main" id="{9B8FAC53-55F6-4B51-8FAD-977E5E7D7EF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 xmlns:a16="http://schemas.microsoft.com/office/drawing/2014/main" id="{BC29D267-CD4D-4FD7-8F45-1C8FB4235AF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Shape 15">
              <a:extLst>
                <a:ext uri="{FF2B5EF4-FFF2-40B4-BE49-F238E27FC236}">
                  <a16:creationId xmlns="" xmlns:a16="http://schemas.microsoft.com/office/drawing/2014/main" id="{0EFC9A2B-D1CA-4247-836D-EAB80EB5EDA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 xmlns:a16="http://schemas.microsoft.com/office/drawing/2014/main" id="{F4F9AB28-B3F0-425B-8E51-E16DDB85368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 xmlns:a16="http://schemas.microsoft.com/office/drawing/2014/main" id="{891B00CE-2CF5-4DF1-A345-4516E2E83D0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 xmlns:a16="http://schemas.microsoft.com/office/drawing/2014/main" id="{8B332657-F1E9-428F-BA70-8DD848E5533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 xmlns:a16="http://schemas.microsoft.com/office/drawing/2014/main" id="{766A6EF8-94C7-4127-9EF9-584AD6885BF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 xmlns:a16="http://schemas.microsoft.com/office/drawing/2014/main" id="{3B1C2001-8549-4C7B-86AB-049B0C99EF4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 xmlns:a16="http://schemas.microsoft.com/office/drawing/2014/main" id="{6B97EBBD-4E81-4151-B43C-2E7ECBEF2086}"/>
              </a:ext>
            </a:extLst>
          </p:cNvPr>
          <p:cNvSpPr>
            <a:spLocks noGrp="1"/>
          </p:cNvSpPr>
          <p:nvPr>
            <p:ph type="title"/>
          </p:nvPr>
        </p:nvSpPr>
        <p:spPr>
          <a:xfrm>
            <a:off x="1198181" y="168425"/>
            <a:ext cx="9988166" cy="1499401"/>
          </a:xfrm>
        </p:spPr>
        <p:txBody>
          <a:bodyPr>
            <a:normAutofit/>
          </a:bodyPr>
          <a:lstStyle/>
          <a:p>
            <a:pPr algn="ctr"/>
            <a:r>
              <a:rPr lang="en-US" dirty="0"/>
              <a:t>Future Scope</a:t>
            </a:r>
            <a:endParaRPr lang="en-CA" dirty="0"/>
          </a:p>
        </p:txBody>
      </p:sp>
      <p:grpSp>
        <p:nvGrpSpPr>
          <p:cNvPr id="23" name="Bottom Right">
            <a:extLst>
              <a:ext uri="{FF2B5EF4-FFF2-40B4-BE49-F238E27FC236}">
                <a16:creationId xmlns="" xmlns:a16="http://schemas.microsoft.com/office/drawing/2014/main" id="{921D9B61-CDA2-49D1-82AA-534691496FE5}"/>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7974976" y="3278144"/>
            <a:ext cx="4211600" cy="3581399"/>
            <a:chOff x="7980400" y="3276601"/>
            <a:chExt cx="4211600" cy="3581399"/>
          </a:xfrm>
        </p:grpSpPr>
        <p:grpSp>
          <p:nvGrpSpPr>
            <p:cNvPr id="24" name="Graphic 157">
              <a:extLst>
                <a:ext uri="{FF2B5EF4-FFF2-40B4-BE49-F238E27FC236}">
                  <a16:creationId xmlns="" xmlns:a16="http://schemas.microsoft.com/office/drawing/2014/main" id="{A202591B-301C-460E-801A-4C116AC08CD7}"/>
                </a:ext>
                <a:ext uri="{C183D7F6-B498-43B3-948B-1728B52AA6E4}">
                  <adec:decorative xmlns="" xmlns:adec="http://schemas.microsoft.com/office/drawing/2017/decorative" val="1"/>
                </a:ext>
              </a:extLst>
            </p:cNvPr>
            <p:cNvGrpSpPr/>
            <p:nvPr>
              <p:extLst>
                <p:ext uri="{386F3935-93C4-4BCD-93E2-E3B085C9AB24}">
                  <p16:designElem xmlns="" xmlns:p16="http://schemas.microsoft.com/office/powerpoint/2015/main" val="1"/>
                </p:ext>
              </p:extLst>
            </p:nvPr>
          </p:nvGrpSpPr>
          <p:grpSpPr>
            <a:xfrm>
              <a:off x="8662740" y="3276601"/>
              <a:ext cx="3529260" cy="3581396"/>
              <a:chOff x="4114800" y="1423987"/>
              <a:chExt cx="3961542" cy="4007547"/>
            </a:xfrm>
            <a:noFill/>
          </p:grpSpPr>
          <p:sp>
            <p:nvSpPr>
              <p:cNvPr id="26" name="Freeform: Shape 25">
                <a:extLst>
                  <a:ext uri="{FF2B5EF4-FFF2-40B4-BE49-F238E27FC236}">
                    <a16:creationId xmlns="" xmlns:a16="http://schemas.microsoft.com/office/drawing/2014/main" id="{257EC7EC-4934-4A65-B3AA-6AE3BD0739C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Shape 26">
                <a:extLst>
                  <a:ext uri="{FF2B5EF4-FFF2-40B4-BE49-F238E27FC236}">
                    <a16:creationId xmlns="" xmlns:a16="http://schemas.microsoft.com/office/drawing/2014/main" id="{201FEC27-F3E2-41E5-8C3B-FF66A13D843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 name="Freeform: Shape 27">
                <a:extLst>
                  <a:ext uri="{FF2B5EF4-FFF2-40B4-BE49-F238E27FC236}">
                    <a16:creationId xmlns="" xmlns:a16="http://schemas.microsoft.com/office/drawing/2014/main" id="{CBFE67A7-A995-43D6-8414-EBB2A758A03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 name="Freeform: Shape 28">
                <a:extLst>
                  <a:ext uri="{FF2B5EF4-FFF2-40B4-BE49-F238E27FC236}">
                    <a16:creationId xmlns="" xmlns:a16="http://schemas.microsoft.com/office/drawing/2014/main" id="{6DB28E40-FF5E-459D-B516-A16554BBBF2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Freeform: Shape 29">
                <a:extLst>
                  <a:ext uri="{FF2B5EF4-FFF2-40B4-BE49-F238E27FC236}">
                    <a16:creationId xmlns="" xmlns:a16="http://schemas.microsoft.com/office/drawing/2014/main" id="{9724247A-6615-4D27-80F0-33927628267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 xmlns:a16="http://schemas.microsoft.com/office/drawing/2014/main" id="{495168B2-CEF6-486B-AD0C-D063CDD9885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 xmlns:a16="http://schemas.microsoft.com/office/drawing/2014/main" id="{E27C133D-9749-4B34-9018-29F3FF86C0F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5" name="Freeform: Shape 24">
              <a:extLst>
                <a:ext uri="{FF2B5EF4-FFF2-40B4-BE49-F238E27FC236}">
                  <a16:creationId xmlns="" xmlns:a16="http://schemas.microsoft.com/office/drawing/2014/main" id="{10388060-18B7-4BD6-A3C5-F6B8E1467EC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4" name="Content Placeholder 3">
            <a:extLst>
              <a:ext uri="{FF2B5EF4-FFF2-40B4-BE49-F238E27FC236}">
                <a16:creationId xmlns="" xmlns:a16="http://schemas.microsoft.com/office/drawing/2014/main" id="{A8155508-6CD6-47E4-850E-8481833872FF}"/>
              </a:ext>
            </a:extLst>
          </p:cNvPr>
          <p:cNvGraphicFramePr>
            <a:graphicFrameLocks noGrp="1"/>
          </p:cNvGraphicFramePr>
          <p:nvPr>
            <p:ph idx="1"/>
            <p:extLst>
              <p:ext uri="{D42A27DB-BD31-4B8C-83A1-F6EECF244321}">
                <p14:modId xmlns:p14="http://schemas.microsoft.com/office/powerpoint/2010/main" val="2748849092"/>
              </p:ext>
            </p:extLst>
          </p:nvPr>
        </p:nvGraphicFramePr>
        <p:xfrm>
          <a:off x="600306" y="1847031"/>
          <a:ext cx="10982090" cy="42760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2759993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err="1" smtClean="0"/>
              <a:t>Youtube</a:t>
            </a:r>
            <a:r>
              <a:rPr lang="en-US" sz="3200" b="1" dirty="0" smtClean="0"/>
              <a:t> video link:</a:t>
            </a:r>
            <a:endParaRPr lang="en-US" sz="3200" b="1" dirty="0"/>
          </a:p>
        </p:txBody>
      </p:sp>
      <p:sp>
        <p:nvSpPr>
          <p:cNvPr id="3" name="Content Placeholder 2"/>
          <p:cNvSpPr>
            <a:spLocks noGrp="1"/>
          </p:cNvSpPr>
          <p:nvPr>
            <p:ph idx="1"/>
          </p:nvPr>
        </p:nvSpPr>
        <p:spPr/>
        <p:txBody>
          <a:bodyPr/>
          <a:lstStyle/>
          <a:p>
            <a:pPr marL="0" indent="0">
              <a:buNone/>
            </a:pPr>
            <a:r>
              <a:rPr lang="en-US" b="1" dirty="0">
                <a:solidFill>
                  <a:srgbClr val="FF0000"/>
                </a:solidFill>
              </a:rPr>
              <a:t>https://youtu.be/8ATy0yvfLAw</a:t>
            </a:r>
          </a:p>
        </p:txBody>
      </p:sp>
    </p:spTree>
    <p:extLst>
      <p:ext uri="{BB962C8B-B14F-4D97-AF65-F5344CB8AC3E}">
        <p14:creationId xmlns:p14="http://schemas.microsoft.com/office/powerpoint/2010/main" val="911128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BEA70C-7B91-4C2B-AA3F-F2C32C3B6965}"/>
              </a:ext>
            </a:extLst>
          </p:cNvPr>
          <p:cNvSpPr>
            <a:spLocks noGrp="1"/>
          </p:cNvSpPr>
          <p:nvPr>
            <p:ph type="title"/>
          </p:nvPr>
        </p:nvSpPr>
        <p:spPr>
          <a:xfrm>
            <a:off x="3122874" y="315006"/>
            <a:ext cx="7407798" cy="2852737"/>
          </a:xfrm>
        </p:spPr>
        <p:txBody>
          <a:bodyPr/>
          <a:lstStyle/>
          <a:p>
            <a:r>
              <a:rPr lang="en-US" dirty="0"/>
              <a:t>Thank You!</a:t>
            </a:r>
          </a:p>
        </p:txBody>
      </p:sp>
      <p:sp>
        <p:nvSpPr>
          <p:cNvPr id="3" name="Text Placeholder 2">
            <a:extLst>
              <a:ext uri="{FF2B5EF4-FFF2-40B4-BE49-F238E27FC236}">
                <a16:creationId xmlns="" xmlns:a16="http://schemas.microsoft.com/office/drawing/2014/main" id="{938A6A84-EACF-4435-B42E-66AB3F77180F}"/>
              </a:ext>
            </a:extLst>
          </p:cNvPr>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348918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2" name="Rectangle 141">
            <a:extLst>
              <a:ext uri="{FF2B5EF4-FFF2-40B4-BE49-F238E27FC236}">
                <a16:creationId xmlns="" xmlns:a16="http://schemas.microsoft.com/office/drawing/2014/main" id="{8651CFA9-6065-4243-AC48-858E359780B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4" name="Rectangle 143">
            <a:extLst>
              <a:ext uri="{FF2B5EF4-FFF2-40B4-BE49-F238E27FC236}">
                <a16:creationId xmlns="" xmlns:a16="http://schemas.microsoft.com/office/drawing/2014/main" id="{37962AE0-6A1C-4B76-9D52-10E5E6D7D3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46" name="Top left">
            <a:extLst>
              <a:ext uri="{FF2B5EF4-FFF2-40B4-BE49-F238E27FC236}">
                <a16:creationId xmlns="" xmlns:a16="http://schemas.microsoft.com/office/drawing/2014/main" id="{5E5536F2-BB10-4970-9C95-51CCDE8842A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5425" y="-1543"/>
            <a:ext cx="2198951" cy="3349518"/>
            <a:chOff x="10849" y="-3086"/>
            <a:chExt cx="2198951" cy="3349518"/>
          </a:xfrm>
        </p:grpSpPr>
        <p:sp>
          <p:nvSpPr>
            <p:cNvPr id="147" name="Freeform: Shape 146">
              <a:extLst>
                <a:ext uri="{FF2B5EF4-FFF2-40B4-BE49-F238E27FC236}">
                  <a16:creationId xmlns="" xmlns:a16="http://schemas.microsoft.com/office/drawing/2014/main" id="{D84F3307-86CF-47A4-8B2D-4630B124CA8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8" name="Freeform: Shape 147">
              <a:extLst>
                <a:ext uri="{FF2B5EF4-FFF2-40B4-BE49-F238E27FC236}">
                  <a16:creationId xmlns="" xmlns:a16="http://schemas.microsoft.com/office/drawing/2014/main" id="{6EB78D62-DD46-4526-87D7-73C7AE4622A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9" name="Freeform: Shape 148">
              <a:extLst>
                <a:ext uri="{FF2B5EF4-FFF2-40B4-BE49-F238E27FC236}">
                  <a16:creationId xmlns="" xmlns:a16="http://schemas.microsoft.com/office/drawing/2014/main" id="{73149E71-5828-490B-97F7-04AE78073BB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0" name="Freeform: Shape 149">
              <a:extLst>
                <a:ext uri="{FF2B5EF4-FFF2-40B4-BE49-F238E27FC236}">
                  <a16:creationId xmlns="" xmlns:a16="http://schemas.microsoft.com/office/drawing/2014/main" id="{1280A038-99E0-4B3A-9D3E-3E9CF2E9BE0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1" name="Freeform: Shape 150">
              <a:extLst>
                <a:ext uri="{FF2B5EF4-FFF2-40B4-BE49-F238E27FC236}">
                  <a16:creationId xmlns="" xmlns:a16="http://schemas.microsoft.com/office/drawing/2014/main" id="{FFF87F6E-69A2-4944-9B64-76780737D1B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2" name="Freeform: Shape 151">
              <a:extLst>
                <a:ext uri="{FF2B5EF4-FFF2-40B4-BE49-F238E27FC236}">
                  <a16:creationId xmlns="" xmlns:a16="http://schemas.microsoft.com/office/drawing/2014/main" id="{8A70C5CB-9CC7-44D6-B2B7-239694D83B6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3" name="Freeform: Shape 152">
              <a:extLst>
                <a:ext uri="{FF2B5EF4-FFF2-40B4-BE49-F238E27FC236}">
                  <a16:creationId xmlns="" xmlns:a16="http://schemas.microsoft.com/office/drawing/2014/main" id="{B6EFB0E4-14CB-4396-8BE4-0D078635EFF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4" name="Freeform: Shape 153">
              <a:extLst>
                <a:ext uri="{FF2B5EF4-FFF2-40B4-BE49-F238E27FC236}">
                  <a16:creationId xmlns="" xmlns:a16="http://schemas.microsoft.com/office/drawing/2014/main" id="{4B51C875-4AA4-432D-B78E-F6EAA927C91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 xmlns:a16="http://schemas.microsoft.com/office/drawing/2014/main" id="{A6D3360D-4C22-4156-A6C5-992AF7FAFB52}"/>
              </a:ext>
            </a:extLst>
          </p:cNvPr>
          <p:cNvSpPr>
            <a:spLocks noGrp="1"/>
          </p:cNvSpPr>
          <p:nvPr>
            <p:ph type="title"/>
          </p:nvPr>
        </p:nvSpPr>
        <p:spPr>
          <a:xfrm>
            <a:off x="687420" y="-200844"/>
            <a:ext cx="9782566" cy="1425102"/>
          </a:xfrm>
        </p:spPr>
        <p:txBody>
          <a:bodyPr vert="horz" lIns="91440" tIns="45720" rIns="91440" bIns="45720" rtlCol="0" anchor="ctr">
            <a:normAutofit/>
          </a:bodyPr>
          <a:lstStyle/>
          <a:p>
            <a:pPr algn="ctr"/>
            <a:r>
              <a:rPr lang="en-US" kern="1200" dirty="0">
                <a:latin typeface="Times New Roman" panose="02020603050405020304" pitchFamily="18" charset="0"/>
                <a:cs typeface="Times New Roman" panose="02020603050405020304" pitchFamily="18" charset="0"/>
              </a:rPr>
              <a:t>Introduction.</a:t>
            </a:r>
          </a:p>
        </p:txBody>
      </p:sp>
      <p:grpSp>
        <p:nvGrpSpPr>
          <p:cNvPr id="156" name="Bottom Right">
            <a:extLst>
              <a:ext uri="{FF2B5EF4-FFF2-40B4-BE49-F238E27FC236}">
                <a16:creationId xmlns="" xmlns:a16="http://schemas.microsoft.com/office/drawing/2014/main" id="{4E8659C6-7D51-4002-BCB2-0B4CA79E3FBE}"/>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7974976" y="3278144"/>
            <a:ext cx="4211600" cy="3581399"/>
            <a:chOff x="7980400" y="3276601"/>
            <a:chExt cx="4211600" cy="3581399"/>
          </a:xfrm>
        </p:grpSpPr>
        <p:grpSp>
          <p:nvGrpSpPr>
            <p:cNvPr id="157" name="Graphic 157">
              <a:extLst>
                <a:ext uri="{FF2B5EF4-FFF2-40B4-BE49-F238E27FC236}">
                  <a16:creationId xmlns="" xmlns:a16="http://schemas.microsoft.com/office/drawing/2014/main" id="{778A2000-2B7A-4C51-9F5B-3C56C33608DA}"/>
                </a:ext>
                <a:ext uri="{C183D7F6-B498-43B3-948B-1728B52AA6E4}">
                  <adec:decorative xmlns="" xmlns:adec="http://schemas.microsoft.com/office/drawing/2017/decorative" val="1"/>
                </a:ext>
              </a:extLst>
            </p:cNvPr>
            <p:cNvGrpSpPr/>
            <p:nvPr>
              <p:extLst>
                <p:ext uri="{386F3935-93C4-4BCD-93E2-E3B085C9AB24}">
                  <p16:designElem xmlns="" xmlns:p16="http://schemas.microsoft.com/office/powerpoint/2015/main" val="1"/>
                </p:ext>
              </p:extLst>
            </p:nvPr>
          </p:nvGrpSpPr>
          <p:grpSpPr>
            <a:xfrm>
              <a:off x="8662740" y="3276601"/>
              <a:ext cx="3529260" cy="3581396"/>
              <a:chOff x="4114800" y="1423987"/>
              <a:chExt cx="3961542" cy="4007547"/>
            </a:xfrm>
            <a:noFill/>
          </p:grpSpPr>
          <p:sp>
            <p:nvSpPr>
              <p:cNvPr id="159" name="Freeform: Shape 158">
                <a:extLst>
                  <a:ext uri="{FF2B5EF4-FFF2-40B4-BE49-F238E27FC236}">
                    <a16:creationId xmlns="" xmlns:a16="http://schemas.microsoft.com/office/drawing/2014/main" id="{26C48C0A-3D52-4FD2-BE0C-FE34279A9B3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0" name="Freeform: Shape 159">
                <a:extLst>
                  <a:ext uri="{FF2B5EF4-FFF2-40B4-BE49-F238E27FC236}">
                    <a16:creationId xmlns="" xmlns:a16="http://schemas.microsoft.com/office/drawing/2014/main" id="{9A1EDE11-4610-4620-A5D6-76CD71FC623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1" name="Freeform: Shape 160">
                <a:extLst>
                  <a:ext uri="{FF2B5EF4-FFF2-40B4-BE49-F238E27FC236}">
                    <a16:creationId xmlns="" xmlns:a16="http://schemas.microsoft.com/office/drawing/2014/main" id="{93056628-E485-4BB3-98E4-E15AB3695F2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2" name="Freeform: Shape 161">
                <a:extLst>
                  <a:ext uri="{FF2B5EF4-FFF2-40B4-BE49-F238E27FC236}">
                    <a16:creationId xmlns="" xmlns:a16="http://schemas.microsoft.com/office/drawing/2014/main" id="{C0E026E3-4E37-4419-A836-D9EDEE686FB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3" name="Freeform: Shape 162">
                <a:extLst>
                  <a:ext uri="{FF2B5EF4-FFF2-40B4-BE49-F238E27FC236}">
                    <a16:creationId xmlns="" xmlns:a16="http://schemas.microsoft.com/office/drawing/2014/main" id="{0DDC5E35-4BDE-467F-8284-1E0CFF7336C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4" name="Freeform: Shape 163">
                <a:extLst>
                  <a:ext uri="{FF2B5EF4-FFF2-40B4-BE49-F238E27FC236}">
                    <a16:creationId xmlns="" xmlns:a16="http://schemas.microsoft.com/office/drawing/2014/main" id="{5BD492C1-3F38-4A64-A6CC-6530A515091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5" name="Freeform: Shape 164">
                <a:extLst>
                  <a:ext uri="{FF2B5EF4-FFF2-40B4-BE49-F238E27FC236}">
                    <a16:creationId xmlns="" xmlns:a16="http://schemas.microsoft.com/office/drawing/2014/main" id="{65A0440B-06F4-454E-88CF-8AD4814FF93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58" name="Freeform: Shape 157">
              <a:extLst>
                <a:ext uri="{FF2B5EF4-FFF2-40B4-BE49-F238E27FC236}">
                  <a16:creationId xmlns="" xmlns:a16="http://schemas.microsoft.com/office/drawing/2014/main" id="{6E9C0DF6-725A-4826-BB35-CC8D0EAC3D5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5" name="Content Placeholder 4">
            <a:extLst>
              <a:ext uri="{FF2B5EF4-FFF2-40B4-BE49-F238E27FC236}">
                <a16:creationId xmlns="" xmlns:a16="http://schemas.microsoft.com/office/drawing/2014/main" id="{984DC5CD-6211-9615-0818-CD9B16E4319E}"/>
              </a:ext>
            </a:extLst>
          </p:cNvPr>
          <p:cNvSpPr>
            <a:spLocks noGrp="1"/>
          </p:cNvSpPr>
          <p:nvPr>
            <p:ph idx="1"/>
          </p:nvPr>
        </p:nvSpPr>
        <p:spPr>
          <a:xfrm>
            <a:off x="1641616" y="1238720"/>
            <a:ext cx="10515600" cy="4351338"/>
          </a:xfrm>
        </p:spPr>
        <p:txBody>
          <a:bodyPr>
            <a:normAutofit/>
          </a:bodyPr>
          <a:lstStyle/>
          <a:p>
            <a:pPr lvl="0">
              <a:lnSpc>
                <a:spcPct val="100000"/>
              </a:lnSpc>
            </a:pPr>
            <a:r>
              <a:rPr lang="en-US" sz="1800" dirty="0">
                <a:effectLst/>
                <a:latin typeface="Calibri" panose="020F0502020204030204" pitchFamily="34" charset="0"/>
                <a:ea typeface="Calibri" panose="020F0502020204030204" pitchFamily="34" charset="0"/>
                <a:cs typeface="Calibri" panose="020F0502020204030204" pitchFamily="34" charset="0"/>
              </a:rPr>
              <a:t>This project entailed developing a secure and user-friendly ecommerce store for an  audio systems company that is modern and optimized for the current digital age. The site was built using the latest web development technologies using </a:t>
            </a:r>
            <a:r>
              <a:rPr lang="en-US" sz="1800" b="1" i="1" dirty="0">
                <a:effectLst/>
                <a:latin typeface="Calibri" panose="020F0502020204030204" pitchFamily="34" charset="0"/>
                <a:ea typeface="Calibri" panose="020F0502020204030204" pitchFamily="34" charset="0"/>
                <a:cs typeface="Calibri" panose="020F0502020204030204" pitchFamily="34" charset="0"/>
              </a:rPr>
              <a:t>html, bootstrap, tailwind, JavaScript &amp; css</a:t>
            </a:r>
            <a:r>
              <a:rPr lang="en-US" sz="1800" dirty="0">
                <a:effectLst/>
                <a:latin typeface="Calibri" panose="020F0502020204030204" pitchFamily="34" charset="0"/>
                <a:ea typeface="Calibri" panose="020F0502020204030204" pitchFamily="34" charset="0"/>
                <a:cs typeface="Calibri" panose="020F0502020204030204" pitchFamily="34" charset="0"/>
              </a:rPr>
              <a:t>. It was furthermore, optimized for search engines to increase the online presence of the company.</a:t>
            </a:r>
          </a:p>
          <a:p>
            <a:pPr>
              <a:lnSpc>
                <a:spcPct val="100000"/>
              </a:lnSpc>
            </a:pPr>
            <a:r>
              <a:rPr lang="en-US" sz="1800" dirty="0">
                <a:effectLst/>
                <a:latin typeface="Calibri" panose="020F0502020204030204" pitchFamily="34" charset="0"/>
                <a:ea typeface="Calibri" panose="020F0502020204030204" pitchFamily="34" charset="0"/>
                <a:cs typeface="Calibri" panose="020F0502020204030204" pitchFamily="34" charset="0"/>
              </a:rPr>
              <a:t>The site was integrated with cyber security features such as </a:t>
            </a:r>
            <a:r>
              <a:rPr lang="en-US" sz="1800" b="1" i="1" dirty="0">
                <a:effectLst/>
                <a:latin typeface="Calibri" panose="020F0502020204030204" pitchFamily="34" charset="0"/>
                <a:ea typeface="Calibri" panose="020F0502020204030204" pitchFamily="34" charset="0"/>
                <a:cs typeface="Calibri" panose="020F0502020204030204" pitchFamily="34" charset="0"/>
              </a:rPr>
              <a:t>OTP authentication </a:t>
            </a:r>
            <a:r>
              <a:rPr lang="en-US" sz="1800" dirty="0">
                <a:effectLst/>
                <a:latin typeface="Calibri" panose="020F0502020204030204" pitchFamily="34" charset="0"/>
                <a:ea typeface="Calibri" panose="020F0502020204030204" pitchFamily="34" charset="0"/>
                <a:cs typeface="Calibri" panose="020F0502020204030204" pitchFamily="34" charset="0"/>
              </a:rPr>
              <a:t>and authorization of users signups and logins, as well as encryption of customer data(passwords) to protect their sensitive information. As part of the authentication process, the project implemented </a:t>
            </a:r>
            <a:r>
              <a:rPr lang="en-US" sz="1800" b="1" i="1" dirty="0">
                <a:effectLst/>
                <a:latin typeface="Calibri" panose="020F0502020204030204" pitchFamily="34" charset="0"/>
                <a:ea typeface="Calibri" panose="020F0502020204030204" pitchFamily="34" charset="0"/>
                <a:cs typeface="Calibri" panose="020F0502020204030204" pitchFamily="34" charset="0"/>
              </a:rPr>
              <a:t>strong password validation </a:t>
            </a:r>
            <a:r>
              <a:rPr lang="en-US" sz="1800" dirty="0">
                <a:effectLst/>
                <a:latin typeface="Calibri" panose="020F0502020204030204" pitchFamily="34" charset="0"/>
                <a:ea typeface="Calibri" panose="020F0502020204030204" pitchFamily="34" charset="0"/>
                <a:cs typeface="Calibri" panose="020F0502020204030204" pitchFamily="34" charset="0"/>
              </a:rPr>
              <a:t>in addition to the OTP authentication. With these security integrations, only authorized users have access to sensitive information and prevent unauthorized access. Another security feature that will be implemented in the project is the integration of a </a:t>
            </a:r>
            <a:r>
              <a:rPr lang="en-US" sz="1800" b="1" i="1" dirty="0">
                <a:effectLst/>
                <a:latin typeface="Calibri" panose="020F0502020204030204" pitchFamily="34" charset="0"/>
                <a:ea typeface="Calibri" panose="020F0502020204030204" pitchFamily="34" charset="0"/>
                <a:cs typeface="Calibri" panose="020F0502020204030204" pitchFamily="34" charset="0"/>
              </a:rPr>
              <a:t>secure payment process by using third-party Stripe</a:t>
            </a:r>
            <a:r>
              <a:rPr lang="en-US" sz="1800" dirty="0">
                <a:effectLst/>
                <a:latin typeface="Calibri" panose="020F0502020204030204" pitchFamily="34" charset="0"/>
                <a:ea typeface="Calibri" panose="020F0502020204030204" pitchFamily="34" charset="0"/>
                <a:cs typeface="Calibri" panose="020F0502020204030204" pitchFamily="34" charset="0"/>
              </a:rPr>
              <a:t>. This approach allows us to leave issues of security to stripe minimizing risk. </a:t>
            </a:r>
          </a:p>
          <a:p>
            <a:pPr lvl="0">
              <a:lnSpc>
                <a:spcPct val="100000"/>
              </a:lnSpc>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lvl="0">
              <a:lnSpc>
                <a:spcPct val="100000"/>
              </a:lnSpc>
            </a:pPr>
            <a:endParaRPr lang="en-CA" sz="1800" dirty="0">
              <a:latin typeface="Calibri" panose="020F0502020204030204" pitchFamily="34" charset="0"/>
              <a:cs typeface="Calibri" panose="020F0502020204030204" pitchFamily="34" charset="0"/>
            </a:endParaRPr>
          </a:p>
          <a:p>
            <a:endParaRPr lang="en-GB" sz="1800" dirty="0">
              <a:latin typeface="Calibri" panose="020F0502020204030204" pitchFamily="34" charset="0"/>
              <a:cs typeface="Calibri" panose="020F0502020204030204" pitchFamily="34" charset="0"/>
            </a:endParaRPr>
          </a:p>
        </p:txBody>
      </p:sp>
      <p:sp>
        <p:nvSpPr>
          <p:cNvPr id="7" name="Content Placeholder 4">
            <a:extLst>
              <a:ext uri="{FF2B5EF4-FFF2-40B4-BE49-F238E27FC236}">
                <a16:creationId xmlns="" xmlns:a16="http://schemas.microsoft.com/office/drawing/2014/main" id="{DE3D6412-B2B9-DD3A-4C8B-C170D93B0C38}"/>
              </a:ext>
            </a:extLst>
          </p:cNvPr>
          <p:cNvSpPr txBox="1">
            <a:spLocks/>
          </p:cNvSpPr>
          <p:nvPr/>
        </p:nvSpPr>
        <p:spPr>
          <a:xfrm>
            <a:off x="1657407" y="4397771"/>
            <a:ext cx="10401800" cy="420361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800" dirty="0">
                <a:latin typeface="Calibri" panose="020F0502020204030204" pitchFamily="34" charset="0"/>
                <a:ea typeface="Calibri" panose="020F0502020204030204" pitchFamily="34" charset="0"/>
                <a:cs typeface="Calibri" panose="020F0502020204030204" pitchFamily="34" charset="0"/>
              </a:rPr>
              <a:t>Furthermore, we explore the implementation of </a:t>
            </a:r>
            <a:r>
              <a:rPr lang="en-US" sz="1800" b="1" i="1" dirty="0">
                <a:latin typeface="Calibri" panose="020F0502020204030204" pitchFamily="34" charset="0"/>
                <a:ea typeface="Calibri" panose="020F0502020204030204" pitchFamily="34" charset="0"/>
                <a:cs typeface="Calibri" panose="020F0502020204030204" pitchFamily="34" charset="0"/>
              </a:rPr>
              <a:t>site cookie policies </a:t>
            </a:r>
            <a:r>
              <a:rPr lang="en-US" sz="1800" dirty="0">
                <a:latin typeface="Calibri" panose="020F0502020204030204" pitchFamily="34" charset="0"/>
                <a:ea typeface="Calibri" panose="020F0502020204030204" pitchFamily="34" charset="0"/>
                <a:cs typeface="Calibri" panose="020F0502020204030204" pitchFamily="34" charset="0"/>
              </a:rPr>
              <a:t>which will allow us to identify and assess questionable users. The project will be deployed on Azure which provides secure hosting services further strengthening security. Other features such as multilayer security will also be explored through implementation of firewalls to protect APIs and databases.</a:t>
            </a:r>
            <a:endParaRPr lang="en-GB" sz="1800" dirty="0">
              <a:latin typeface="Calibri" panose="020F0502020204030204" pitchFamily="34" charset="0"/>
              <a:ea typeface="Calibri" panose="020F0502020204030204" pitchFamily="34" charset="0"/>
              <a:cs typeface="Calibri" panose="020F0502020204030204" pitchFamily="34" charset="0"/>
            </a:endParaRPr>
          </a:p>
          <a:p>
            <a:pPr>
              <a:lnSpc>
                <a:spcPct val="100000"/>
              </a:lnSpc>
            </a:pPr>
            <a:endParaRPr lang="en-US" sz="2400" dirty="0">
              <a:latin typeface="Calibri" panose="020F0502020204030204" pitchFamily="34" charset="0"/>
              <a:ea typeface="Calibri" panose="020F0502020204030204" pitchFamily="34" charset="0"/>
              <a:cs typeface="Calibri" panose="020F0502020204030204" pitchFamily="34" charset="0"/>
            </a:endParaRPr>
          </a:p>
          <a:p>
            <a:pPr>
              <a:lnSpc>
                <a:spcPct val="100000"/>
              </a:lnSpc>
            </a:pPr>
            <a:endParaRPr lang="en-CA" sz="2400"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2768287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2" name="Rectangle 141">
            <a:extLst>
              <a:ext uri="{FF2B5EF4-FFF2-40B4-BE49-F238E27FC236}">
                <a16:creationId xmlns="" xmlns:a16="http://schemas.microsoft.com/office/drawing/2014/main" id="{8651CFA9-6065-4243-AC48-858E359780B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4" name="Rectangle 143">
            <a:extLst>
              <a:ext uri="{FF2B5EF4-FFF2-40B4-BE49-F238E27FC236}">
                <a16:creationId xmlns="" xmlns:a16="http://schemas.microsoft.com/office/drawing/2014/main" id="{37962AE0-6A1C-4B76-9D52-10E5E6D7D3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46" name="Top left">
            <a:extLst>
              <a:ext uri="{FF2B5EF4-FFF2-40B4-BE49-F238E27FC236}">
                <a16:creationId xmlns="" xmlns:a16="http://schemas.microsoft.com/office/drawing/2014/main" id="{5E5536F2-BB10-4970-9C95-51CCDE8842A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5425" y="-1543"/>
            <a:ext cx="2198951" cy="3349518"/>
            <a:chOff x="10849" y="-3086"/>
            <a:chExt cx="2198951" cy="3349518"/>
          </a:xfrm>
        </p:grpSpPr>
        <p:sp>
          <p:nvSpPr>
            <p:cNvPr id="147" name="Freeform: Shape 146">
              <a:extLst>
                <a:ext uri="{FF2B5EF4-FFF2-40B4-BE49-F238E27FC236}">
                  <a16:creationId xmlns="" xmlns:a16="http://schemas.microsoft.com/office/drawing/2014/main" id="{D84F3307-86CF-47A4-8B2D-4630B124CA8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8" name="Freeform: Shape 147">
              <a:extLst>
                <a:ext uri="{FF2B5EF4-FFF2-40B4-BE49-F238E27FC236}">
                  <a16:creationId xmlns="" xmlns:a16="http://schemas.microsoft.com/office/drawing/2014/main" id="{6EB78D62-DD46-4526-87D7-73C7AE4622A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9" name="Freeform: Shape 148">
              <a:extLst>
                <a:ext uri="{FF2B5EF4-FFF2-40B4-BE49-F238E27FC236}">
                  <a16:creationId xmlns="" xmlns:a16="http://schemas.microsoft.com/office/drawing/2014/main" id="{73149E71-5828-490B-97F7-04AE78073BB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0" name="Freeform: Shape 149">
              <a:extLst>
                <a:ext uri="{FF2B5EF4-FFF2-40B4-BE49-F238E27FC236}">
                  <a16:creationId xmlns="" xmlns:a16="http://schemas.microsoft.com/office/drawing/2014/main" id="{1280A038-99E0-4B3A-9D3E-3E9CF2E9BE0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1" name="Freeform: Shape 150">
              <a:extLst>
                <a:ext uri="{FF2B5EF4-FFF2-40B4-BE49-F238E27FC236}">
                  <a16:creationId xmlns="" xmlns:a16="http://schemas.microsoft.com/office/drawing/2014/main" id="{FFF87F6E-69A2-4944-9B64-76780737D1B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2" name="Freeform: Shape 151">
              <a:extLst>
                <a:ext uri="{FF2B5EF4-FFF2-40B4-BE49-F238E27FC236}">
                  <a16:creationId xmlns="" xmlns:a16="http://schemas.microsoft.com/office/drawing/2014/main" id="{8A70C5CB-9CC7-44D6-B2B7-239694D83B6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3" name="Freeform: Shape 152">
              <a:extLst>
                <a:ext uri="{FF2B5EF4-FFF2-40B4-BE49-F238E27FC236}">
                  <a16:creationId xmlns="" xmlns:a16="http://schemas.microsoft.com/office/drawing/2014/main" id="{B6EFB0E4-14CB-4396-8BE4-0D078635EFF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4" name="Freeform: Shape 153">
              <a:extLst>
                <a:ext uri="{FF2B5EF4-FFF2-40B4-BE49-F238E27FC236}">
                  <a16:creationId xmlns="" xmlns:a16="http://schemas.microsoft.com/office/drawing/2014/main" id="{4B51C875-4AA4-432D-B78E-F6EAA927C91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 xmlns:a16="http://schemas.microsoft.com/office/drawing/2014/main" id="{A6D3360D-4C22-4156-A6C5-992AF7FAFB52}"/>
              </a:ext>
            </a:extLst>
          </p:cNvPr>
          <p:cNvSpPr>
            <a:spLocks noGrp="1"/>
          </p:cNvSpPr>
          <p:nvPr>
            <p:ph type="title"/>
          </p:nvPr>
        </p:nvSpPr>
        <p:spPr>
          <a:xfrm>
            <a:off x="687420" y="-200844"/>
            <a:ext cx="9782566" cy="1425102"/>
          </a:xfrm>
        </p:spPr>
        <p:txBody>
          <a:bodyPr vert="horz" lIns="91440" tIns="45720" rIns="91440" bIns="45720" rtlCol="0" anchor="ctr">
            <a:normAutofit/>
          </a:bodyPr>
          <a:lstStyle/>
          <a:p>
            <a:pPr algn="ctr"/>
            <a:r>
              <a:rPr lang="en-US" kern="1200" dirty="0">
                <a:latin typeface="Times New Roman" panose="02020603050405020304" pitchFamily="18" charset="0"/>
                <a:cs typeface="Times New Roman" panose="02020603050405020304" pitchFamily="18" charset="0"/>
              </a:rPr>
              <a:t>Introduction.</a:t>
            </a:r>
          </a:p>
        </p:txBody>
      </p:sp>
      <p:grpSp>
        <p:nvGrpSpPr>
          <p:cNvPr id="156" name="Bottom Right">
            <a:extLst>
              <a:ext uri="{FF2B5EF4-FFF2-40B4-BE49-F238E27FC236}">
                <a16:creationId xmlns="" xmlns:a16="http://schemas.microsoft.com/office/drawing/2014/main" id="{4E8659C6-7D51-4002-BCB2-0B4CA79E3FBE}"/>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7974976" y="3278144"/>
            <a:ext cx="4211600" cy="3581399"/>
            <a:chOff x="7980400" y="3276601"/>
            <a:chExt cx="4211600" cy="3581399"/>
          </a:xfrm>
        </p:grpSpPr>
        <p:grpSp>
          <p:nvGrpSpPr>
            <p:cNvPr id="157" name="Graphic 157">
              <a:extLst>
                <a:ext uri="{FF2B5EF4-FFF2-40B4-BE49-F238E27FC236}">
                  <a16:creationId xmlns="" xmlns:a16="http://schemas.microsoft.com/office/drawing/2014/main" id="{778A2000-2B7A-4C51-9F5B-3C56C33608DA}"/>
                </a:ext>
                <a:ext uri="{C183D7F6-B498-43B3-948B-1728B52AA6E4}">
                  <adec:decorative xmlns="" xmlns:adec="http://schemas.microsoft.com/office/drawing/2017/decorative" val="1"/>
                </a:ext>
              </a:extLst>
            </p:cNvPr>
            <p:cNvGrpSpPr/>
            <p:nvPr>
              <p:extLst>
                <p:ext uri="{386F3935-93C4-4BCD-93E2-E3B085C9AB24}">
                  <p16:designElem xmlns="" xmlns:p16="http://schemas.microsoft.com/office/powerpoint/2015/main" val="1"/>
                </p:ext>
              </p:extLst>
            </p:nvPr>
          </p:nvGrpSpPr>
          <p:grpSpPr>
            <a:xfrm>
              <a:off x="8662740" y="3276601"/>
              <a:ext cx="3529260" cy="3581396"/>
              <a:chOff x="4114800" y="1423987"/>
              <a:chExt cx="3961542" cy="4007547"/>
            </a:xfrm>
            <a:noFill/>
          </p:grpSpPr>
          <p:sp>
            <p:nvSpPr>
              <p:cNvPr id="159" name="Freeform: Shape 158">
                <a:extLst>
                  <a:ext uri="{FF2B5EF4-FFF2-40B4-BE49-F238E27FC236}">
                    <a16:creationId xmlns="" xmlns:a16="http://schemas.microsoft.com/office/drawing/2014/main" id="{26C48C0A-3D52-4FD2-BE0C-FE34279A9B3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0" name="Freeform: Shape 159">
                <a:extLst>
                  <a:ext uri="{FF2B5EF4-FFF2-40B4-BE49-F238E27FC236}">
                    <a16:creationId xmlns="" xmlns:a16="http://schemas.microsoft.com/office/drawing/2014/main" id="{9A1EDE11-4610-4620-A5D6-76CD71FC623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1" name="Freeform: Shape 160">
                <a:extLst>
                  <a:ext uri="{FF2B5EF4-FFF2-40B4-BE49-F238E27FC236}">
                    <a16:creationId xmlns="" xmlns:a16="http://schemas.microsoft.com/office/drawing/2014/main" id="{93056628-E485-4BB3-98E4-E15AB3695F2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2" name="Freeform: Shape 161">
                <a:extLst>
                  <a:ext uri="{FF2B5EF4-FFF2-40B4-BE49-F238E27FC236}">
                    <a16:creationId xmlns="" xmlns:a16="http://schemas.microsoft.com/office/drawing/2014/main" id="{C0E026E3-4E37-4419-A836-D9EDEE686FB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3" name="Freeform: Shape 162">
                <a:extLst>
                  <a:ext uri="{FF2B5EF4-FFF2-40B4-BE49-F238E27FC236}">
                    <a16:creationId xmlns="" xmlns:a16="http://schemas.microsoft.com/office/drawing/2014/main" id="{0DDC5E35-4BDE-467F-8284-1E0CFF7336C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4" name="Freeform: Shape 163">
                <a:extLst>
                  <a:ext uri="{FF2B5EF4-FFF2-40B4-BE49-F238E27FC236}">
                    <a16:creationId xmlns="" xmlns:a16="http://schemas.microsoft.com/office/drawing/2014/main" id="{5BD492C1-3F38-4A64-A6CC-6530A515091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5" name="Freeform: Shape 164">
                <a:extLst>
                  <a:ext uri="{FF2B5EF4-FFF2-40B4-BE49-F238E27FC236}">
                    <a16:creationId xmlns="" xmlns:a16="http://schemas.microsoft.com/office/drawing/2014/main" id="{65A0440B-06F4-454E-88CF-8AD4814FF93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58" name="Freeform: Shape 157">
              <a:extLst>
                <a:ext uri="{FF2B5EF4-FFF2-40B4-BE49-F238E27FC236}">
                  <a16:creationId xmlns="" xmlns:a16="http://schemas.microsoft.com/office/drawing/2014/main" id="{6E9C0DF6-725A-4826-BB35-CC8D0EAC3D5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5" name="Content Placeholder 4">
            <a:extLst>
              <a:ext uri="{FF2B5EF4-FFF2-40B4-BE49-F238E27FC236}">
                <a16:creationId xmlns="" xmlns:a16="http://schemas.microsoft.com/office/drawing/2014/main" id="{984DC5CD-6211-9615-0818-CD9B16E4319E}"/>
              </a:ext>
            </a:extLst>
          </p:cNvPr>
          <p:cNvSpPr>
            <a:spLocks noGrp="1"/>
          </p:cNvSpPr>
          <p:nvPr>
            <p:ph idx="1"/>
          </p:nvPr>
        </p:nvSpPr>
        <p:spPr>
          <a:xfrm>
            <a:off x="1624352" y="1178800"/>
            <a:ext cx="10515600" cy="4351338"/>
          </a:xfrm>
        </p:spPr>
        <p:txBody>
          <a:bodyPr>
            <a:normAutofit/>
          </a:bodyPr>
          <a:lstStyle/>
          <a:p>
            <a:pPr lvl="0">
              <a:lnSpc>
                <a:spcPct val="100000"/>
              </a:lnSpc>
            </a:pPr>
            <a:r>
              <a:rPr lang="en-US" sz="1800" dirty="0">
                <a:effectLst/>
                <a:latin typeface="Calibri" panose="020F0502020204030204" pitchFamily="34" charset="0"/>
                <a:ea typeface="Calibri" panose="020F0502020204030204" pitchFamily="34" charset="0"/>
                <a:cs typeface="Calibri" panose="020F0502020204030204" pitchFamily="34" charset="0"/>
              </a:rPr>
              <a:t>The platform will be tested and evaluated to ensure its accuracy and effectiveness in protecting customer data and providing a user-friendly experience. In addition, the platform will be optimized for mobile devices to allow customers to easily access the store from their smartphones or tablets.</a:t>
            </a:r>
          </a:p>
          <a:p>
            <a:pPr>
              <a:lnSpc>
                <a:spcPct val="100000"/>
              </a:lnSpc>
            </a:pPr>
            <a:r>
              <a:rPr lang="en-US" sz="1800" dirty="0">
                <a:effectLst/>
                <a:latin typeface="Calibri" panose="020F0502020204030204" pitchFamily="34" charset="0"/>
                <a:ea typeface="Calibri" panose="020F0502020204030204" pitchFamily="34" charset="0"/>
                <a:cs typeface="Calibri" panose="020F0502020204030204" pitchFamily="34" charset="0"/>
              </a:rPr>
              <a:t>By developing a secure and user-friendly ecommerce platform for the audio systems company, this project provides a solution that will help the company modernize its operations and enable it to migrate from brick and mortar stores. The cyber security features will provide customers with the assurance that their data is protected, while the user-friendly interface will encourage more customers to interact with the brand and make purchases from the store. The platform will also help the company increase its online presence and reach a global customer base, ultimately driving sales and revenue growth.</a:t>
            </a:r>
            <a:endParaRPr lang="en-GB" sz="1800" dirty="0">
              <a:effectLst/>
              <a:latin typeface="Calibri" panose="020F0502020204030204" pitchFamily="34" charset="0"/>
              <a:ea typeface="Calibri" panose="020F0502020204030204" pitchFamily="34" charset="0"/>
              <a:cs typeface="Calibri" panose="020F0502020204030204" pitchFamily="34" charset="0"/>
            </a:endParaRPr>
          </a:p>
          <a:p>
            <a:pPr lvl="0">
              <a:lnSpc>
                <a:spcPct val="100000"/>
              </a:lnSpc>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lvl="0">
              <a:lnSpc>
                <a:spcPct val="100000"/>
              </a:lnSpc>
            </a:pPr>
            <a:endParaRPr lang="en-CA" sz="1800" dirty="0">
              <a:latin typeface="Calibri" panose="020F0502020204030204" pitchFamily="34" charset="0"/>
              <a:cs typeface="Calibri" panose="020F0502020204030204" pitchFamily="34" charset="0"/>
            </a:endParaRPr>
          </a:p>
          <a:p>
            <a:endParaRPr lang="en-GB" sz="1800" dirty="0">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3939973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 xmlns:a16="http://schemas.microsoft.com/office/drawing/2014/main" id="{8651CFA9-6065-4243-AC48-858E359780B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9" name="Rectangle 38">
            <a:extLst>
              <a:ext uri="{FF2B5EF4-FFF2-40B4-BE49-F238E27FC236}">
                <a16:creationId xmlns="" xmlns:a16="http://schemas.microsoft.com/office/drawing/2014/main" id="{37962AE0-6A1C-4B76-9D52-10E5E6D7D3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1" name="Top left">
            <a:extLst>
              <a:ext uri="{FF2B5EF4-FFF2-40B4-BE49-F238E27FC236}">
                <a16:creationId xmlns="" xmlns:a16="http://schemas.microsoft.com/office/drawing/2014/main" id="{5E5536F2-BB10-4970-9C95-51CCDE8842A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5425" y="-1543"/>
            <a:ext cx="2198951" cy="3349518"/>
            <a:chOff x="10849" y="-3086"/>
            <a:chExt cx="2198951" cy="3349518"/>
          </a:xfrm>
        </p:grpSpPr>
        <p:sp>
          <p:nvSpPr>
            <p:cNvPr id="42" name="Freeform: Shape 41">
              <a:extLst>
                <a:ext uri="{FF2B5EF4-FFF2-40B4-BE49-F238E27FC236}">
                  <a16:creationId xmlns="" xmlns:a16="http://schemas.microsoft.com/office/drawing/2014/main" id="{D84F3307-86CF-47A4-8B2D-4630B124CA8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3" name="Freeform: Shape 42">
              <a:extLst>
                <a:ext uri="{FF2B5EF4-FFF2-40B4-BE49-F238E27FC236}">
                  <a16:creationId xmlns="" xmlns:a16="http://schemas.microsoft.com/office/drawing/2014/main" id="{6EB78D62-DD46-4526-87D7-73C7AE4622A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4" name="Freeform: Shape 43">
              <a:extLst>
                <a:ext uri="{FF2B5EF4-FFF2-40B4-BE49-F238E27FC236}">
                  <a16:creationId xmlns="" xmlns:a16="http://schemas.microsoft.com/office/drawing/2014/main" id="{73149E71-5828-490B-97F7-04AE78073BB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5" name="Freeform: Shape 44">
              <a:extLst>
                <a:ext uri="{FF2B5EF4-FFF2-40B4-BE49-F238E27FC236}">
                  <a16:creationId xmlns="" xmlns:a16="http://schemas.microsoft.com/office/drawing/2014/main" id="{1280A038-99E0-4B3A-9D3E-3E9CF2E9BE0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6" name="Freeform: Shape 45">
              <a:extLst>
                <a:ext uri="{FF2B5EF4-FFF2-40B4-BE49-F238E27FC236}">
                  <a16:creationId xmlns="" xmlns:a16="http://schemas.microsoft.com/office/drawing/2014/main" id="{FFF87F6E-69A2-4944-9B64-76780737D1B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7" name="Freeform: Shape 46">
              <a:extLst>
                <a:ext uri="{FF2B5EF4-FFF2-40B4-BE49-F238E27FC236}">
                  <a16:creationId xmlns="" xmlns:a16="http://schemas.microsoft.com/office/drawing/2014/main" id="{8A70C5CB-9CC7-44D6-B2B7-239694D83B6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8" name="Freeform: Shape 47">
              <a:extLst>
                <a:ext uri="{FF2B5EF4-FFF2-40B4-BE49-F238E27FC236}">
                  <a16:creationId xmlns="" xmlns:a16="http://schemas.microsoft.com/office/drawing/2014/main" id="{B6EFB0E4-14CB-4396-8BE4-0D078635EFF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9" name="Freeform: Shape 48">
              <a:extLst>
                <a:ext uri="{FF2B5EF4-FFF2-40B4-BE49-F238E27FC236}">
                  <a16:creationId xmlns="" xmlns:a16="http://schemas.microsoft.com/office/drawing/2014/main" id="{4B51C875-4AA4-432D-B78E-F6EAA927C91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 xmlns:a16="http://schemas.microsoft.com/office/drawing/2014/main" id="{8C2AD24C-BC6F-4CA7-BDE8-6D5473152653}"/>
              </a:ext>
            </a:extLst>
          </p:cNvPr>
          <p:cNvSpPr>
            <a:spLocks noGrp="1"/>
          </p:cNvSpPr>
          <p:nvPr>
            <p:ph type="title"/>
          </p:nvPr>
        </p:nvSpPr>
        <p:spPr>
          <a:xfrm>
            <a:off x="608693" y="-33767"/>
            <a:ext cx="9782566" cy="1425102"/>
          </a:xfrm>
        </p:spPr>
        <p:txBody>
          <a:bodyPr anchor="ctr">
            <a:normAutofit/>
          </a:bodyPr>
          <a:lstStyle/>
          <a:p>
            <a:pPr algn="ctr"/>
            <a:r>
              <a:rPr lang="en-US" dirty="0"/>
              <a:t>Problem Statement</a:t>
            </a:r>
            <a:endParaRPr lang="en-CA" dirty="0"/>
          </a:p>
        </p:txBody>
      </p:sp>
      <p:grpSp>
        <p:nvGrpSpPr>
          <p:cNvPr id="51" name="Bottom Right">
            <a:extLst>
              <a:ext uri="{FF2B5EF4-FFF2-40B4-BE49-F238E27FC236}">
                <a16:creationId xmlns="" xmlns:a16="http://schemas.microsoft.com/office/drawing/2014/main" id="{4E8659C6-7D51-4002-BCB2-0B4CA79E3FBE}"/>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7974976" y="3278144"/>
            <a:ext cx="4211600" cy="3581399"/>
            <a:chOff x="7980400" y="3276601"/>
            <a:chExt cx="4211600" cy="3581399"/>
          </a:xfrm>
        </p:grpSpPr>
        <p:grpSp>
          <p:nvGrpSpPr>
            <p:cNvPr id="52" name="Graphic 157">
              <a:extLst>
                <a:ext uri="{FF2B5EF4-FFF2-40B4-BE49-F238E27FC236}">
                  <a16:creationId xmlns="" xmlns:a16="http://schemas.microsoft.com/office/drawing/2014/main" id="{778A2000-2B7A-4C51-9F5B-3C56C33608DA}"/>
                </a:ext>
                <a:ext uri="{C183D7F6-B498-43B3-948B-1728B52AA6E4}">
                  <adec:decorative xmlns="" xmlns:adec="http://schemas.microsoft.com/office/drawing/2017/decorative" val="1"/>
                </a:ext>
              </a:extLst>
            </p:cNvPr>
            <p:cNvGrpSpPr/>
            <p:nvPr>
              <p:extLst>
                <p:ext uri="{386F3935-93C4-4BCD-93E2-E3B085C9AB24}">
                  <p16:designElem xmlns="" xmlns:p16="http://schemas.microsoft.com/office/powerpoint/2015/main" val="1"/>
                </p:ext>
              </p:extLst>
            </p:nvPr>
          </p:nvGrpSpPr>
          <p:grpSpPr>
            <a:xfrm>
              <a:off x="8662740" y="3276601"/>
              <a:ext cx="3529260" cy="3581396"/>
              <a:chOff x="4114800" y="1423987"/>
              <a:chExt cx="3961542" cy="4007547"/>
            </a:xfrm>
            <a:noFill/>
          </p:grpSpPr>
          <p:sp>
            <p:nvSpPr>
              <p:cNvPr id="54" name="Freeform: Shape 53">
                <a:extLst>
                  <a:ext uri="{FF2B5EF4-FFF2-40B4-BE49-F238E27FC236}">
                    <a16:creationId xmlns="" xmlns:a16="http://schemas.microsoft.com/office/drawing/2014/main" id="{26C48C0A-3D52-4FD2-BE0C-FE34279A9B3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5" name="Freeform: Shape 54">
                <a:extLst>
                  <a:ext uri="{FF2B5EF4-FFF2-40B4-BE49-F238E27FC236}">
                    <a16:creationId xmlns="" xmlns:a16="http://schemas.microsoft.com/office/drawing/2014/main" id="{9A1EDE11-4610-4620-A5D6-76CD71FC623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6" name="Freeform: Shape 55">
                <a:extLst>
                  <a:ext uri="{FF2B5EF4-FFF2-40B4-BE49-F238E27FC236}">
                    <a16:creationId xmlns="" xmlns:a16="http://schemas.microsoft.com/office/drawing/2014/main" id="{93056628-E485-4BB3-98E4-E15AB3695F2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7" name="Freeform: Shape 56">
                <a:extLst>
                  <a:ext uri="{FF2B5EF4-FFF2-40B4-BE49-F238E27FC236}">
                    <a16:creationId xmlns="" xmlns:a16="http://schemas.microsoft.com/office/drawing/2014/main" id="{C0E026E3-4E37-4419-A836-D9EDEE686FB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8" name="Freeform: Shape 57">
                <a:extLst>
                  <a:ext uri="{FF2B5EF4-FFF2-40B4-BE49-F238E27FC236}">
                    <a16:creationId xmlns="" xmlns:a16="http://schemas.microsoft.com/office/drawing/2014/main" id="{0DDC5E35-4BDE-467F-8284-1E0CFF7336C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9" name="Freeform: Shape 58">
                <a:extLst>
                  <a:ext uri="{FF2B5EF4-FFF2-40B4-BE49-F238E27FC236}">
                    <a16:creationId xmlns="" xmlns:a16="http://schemas.microsoft.com/office/drawing/2014/main" id="{5BD492C1-3F38-4A64-A6CC-6530A515091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0" name="Freeform: Shape 59">
                <a:extLst>
                  <a:ext uri="{FF2B5EF4-FFF2-40B4-BE49-F238E27FC236}">
                    <a16:creationId xmlns="" xmlns:a16="http://schemas.microsoft.com/office/drawing/2014/main" id="{65A0440B-06F4-454E-88CF-8AD4814FF93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53" name="Freeform: Shape 52">
              <a:extLst>
                <a:ext uri="{FF2B5EF4-FFF2-40B4-BE49-F238E27FC236}">
                  <a16:creationId xmlns="" xmlns:a16="http://schemas.microsoft.com/office/drawing/2014/main" id="{6E9C0DF6-725A-4826-BB35-CC8D0EAC3D5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4" name="Content Placeholder 3">
            <a:extLst>
              <a:ext uri="{FF2B5EF4-FFF2-40B4-BE49-F238E27FC236}">
                <a16:creationId xmlns="" xmlns:a16="http://schemas.microsoft.com/office/drawing/2014/main" id="{3B90A0C9-E141-4BA3-8D47-BF4E07F2B7C3}"/>
              </a:ext>
            </a:extLst>
          </p:cNvPr>
          <p:cNvGraphicFramePr>
            <a:graphicFrameLocks noGrp="1"/>
          </p:cNvGraphicFramePr>
          <p:nvPr>
            <p:ph idx="1"/>
            <p:extLst>
              <p:ext uri="{D42A27DB-BD31-4B8C-83A1-F6EECF244321}">
                <p14:modId xmlns:p14="http://schemas.microsoft.com/office/powerpoint/2010/main" val="2864042674"/>
              </p:ext>
            </p:extLst>
          </p:nvPr>
        </p:nvGraphicFramePr>
        <p:xfrm>
          <a:off x="698646" y="1364941"/>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4272404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 xmlns:a16="http://schemas.microsoft.com/office/drawing/2014/main" id="{8651CFA9-6065-4243-AC48-858E359780B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9" name="Rectangle 38">
            <a:extLst>
              <a:ext uri="{FF2B5EF4-FFF2-40B4-BE49-F238E27FC236}">
                <a16:creationId xmlns="" xmlns:a16="http://schemas.microsoft.com/office/drawing/2014/main" id="{37962AE0-6A1C-4B76-9D52-10E5E6D7D3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1" name="Top left">
            <a:extLst>
              <a:ext uri="{FF2B5EF4-FFF2-40B4-BE49-F238E27FC236}">
                <a16:creationId xmlns="" xmlns:a16="http://schemas.microsoft.com/office/drawing/2014/main" id="{5E5536F2-BB10-4970-9C95-51CCDE8842A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5425" y="-1543"/>
            <a:ext cx="2198951" cy="3349518"/>
            <a:chOff x="10849" y="-3086"/>
            <a:chExt cx="2198951" cy="3349518"/>
          </a:xfrm>
        </p:grpSpPr>
        <p:sp>
          <p:nvSpPr>
            <p:cNvPr id="42" name="Freeform: Shape 41">
              <a:extLst>
                <a:ext uri="{FF2B5EF4-FFF2-40B4-BE49-F238E27FC236}">
                  <a16:creationId xmlns="" xmlns:a16="http://schemas.microsoft.com/office/drawing/2014/main" id="{D84F3307-86CF-47A4-8B2D-4630B124CA8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3" name="Freeform: Shape 42">
              <a:extLst>
                <a:ext uri="{FF2B5EF4-FFF2-40B4-BE49-F238E27FC236}">
                  <a16:creationId xmlns="" xmlns:a16="http://schemas.microsoft.com/office/drawing/2014/main" id="{6EB78D62-DD46-4526-87D7-73C7AE4622A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4" name="Freeform: Shape 43">
              <a:extLst>
                <a:ext uri="{FF2B5EF4-FFF2-40B4-BE49-F238E27FC236}">
                  <a16:creationId xmlns="" xmlns:a16="http://schemas.microsoft.com/office/drawing/2014/main" id="{73149E71-5828-490B-97F7-04AE78073BB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5" name="Freeform: Shape 44">
              <a:extLst>
                <a:ext uri="{FF2B5EF4-FFF2-40B4-BE49-F238E27FC236}">
                  <a16:creationId xmlns="" xmlns:a16="http://schemas.microsoft.com/office/drawing/2014/main" id="{1280A038-99E0-4B3A-9D3E-3E9CF2E9BE0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6" name="Freeform: Shape 45">
              <a:extLst>
                <a:ext uri="{FF2B5EF4-FFF2-40B4-BE49-F238E27FC236}">
                  <a16:creationId xmlns="" xmlns:a16="http://schemas.microsoft.com/office/drawing/2014/main" id="{FFF87F6E-69A2-4944-9B64-76780737D1B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7" name="Freeform: Shape 46">
              <a:extLst>
                <a:ext uri="{FF2B5EF4-FFF2-40B4-BE49-F238E27FC236}">
                  <a16:creationId xmlns="" xmlns:a16="http://schemas.microsoft.com/office/drawing/2014/main" id="{8A70C5CB-9CC7-44D6-B2B7-239694D83B6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8" name="Freeform: Shape 47">
              <a:extLst>
                <a:ext uri="{FF2B5EF4-FFF2-40B4-BE49-F238E27FC236}">
                  <a16:creationId xmlns="" xmlns:a16="http://schemas.microsoft.com/office/drawing/2014/main" id="{B6EFB0E4-14CB-4396-8BE4-0D078635EFF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9" name="Freeform: Shape 48">
              <a:extLst>
                <a:ext uri="{FF2B5EF4-FFF2-40B4-BE49-F238E27FC236}">
                  <a16:creationId xmlns="" xmlns:a16="http://schemas.microsoft.com/office/drawing/2014/main" id="{4B51C875-4AA4-432D-B78E-F6EAA927C91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 xmlns:a16="http://schemas.microsoft.com/office/drawing/2014/main" id="{8EDAFEE6-B0AF-4FDA-BD9A-0C983C28C318}"/>
              </a:ext>
            </a:extLst>
          </p:cNvPr>
          <p:cNvSpPr>
            <a:spLocks noGrp="1"/>
          </p:cNvSpPr>
          <p:nvPr>
            <p:ph type="title"/>
          </p:nvPr>
        </p:nvSpPr>
        <p:spPr>
          <a:xfrm>
            <a:off x="2087454" y="419708"/>
            <a:ext cx="9782566" cy="1425102"/>
          </a:xfrm>
        </p:spPr>
        <p:txBody>
          <a:bodyPr anchor="t">
            <a:normAutofit/>
          </a:bodyPr>
          <a:lstStyle/>
          <a:p>
            <a:pPr>
              <a:lnSpc>
                <a:spcPct val="90000"/>
              </a:lnSpc>
            </a:pPr>
            <a:r>
              <a:rPr lang="en-US" dirty="0"/>
              <a:t>Languages used in the project</a:t>
            </a:r>
            <a:endParaRPr lang="en-CA" dirty="0"/>
          </a:p>
        </p:txBody>
      </p:sp>
      <p:grpSp>
        <p:nvGrpSpPr>
          <p:cNvPr id="51" name="Bottom Right">
            <a:extLst>
              <a:ext uri="{FF2B5EF4-FFF2-40B4-BE49-F238E27FC236}">
                <a16:creationId xmlns="" xmlns:a16="http://schemas.microsoft.com/office/drawing/2014/main" id="{4E8659C6-7D51-4002-BCB2-0B4CA79E3FBE}"/>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7974976" y="3278144"/>
            <a:ext cx="4211600" cy="3581399"/>
            <a:chOff x="7980400" y="3276601"/>
            <a:chExt cx="4211600" cy="3581399"/>
          </a:xfrm>
        </p:grpSpPr>
        <p:grpSp>
          <p:nvGrpSpPr>
            <p:cNvPr id="52" name="Graphic 157">
              <a:extLst>
                <a:ext uri="{FF2B5EF4-FFF2-40B4-BE49-F238E27FC236}">
                  <a16:creationId xmlns="" xmlns:a16="http://schemas.microsoft.com/office/drawing/2014/main" id="{778A2000-2B7A-4C51-9F5B-3C56C33608DA}"/>
                </a:ext>
                <a:ext uri="{C183D7F6-B498-43B3-948B-1728B52AA6E4}">
                  <adec:decorative xmlns="" xmlns:adec="http://schemas.microsoft.com/office/drawing/2017/decorative" val="1"/>
                </a:ext>
              </a:extLst>
            </p:cNvPr>
            <p:cNvGrpSpPr/>
            <p:nvPr>
              <p:extLst>
                <p:ext uri="{386F3935-93C4-4BCD-93E2-E3B085C9AB24}">
                  <p16:designElem xmlns="" xmlns:p16="http://schemas.microsoft.com/office/powerpoint/2015/main" val="1"/>
                </p:ext>
              </p:extLst>
            </p:nvPr>
          </p:nvGrpSpPr>
          <p:grpSpPr>
            <a:xfrm>
              <a:off x="8662740" y="3276601"/>
              <a:ext cx="3529260" cy="3581396"/>
              <a:chOff x="4114800" y="1423987"/>
              <a:chExt cx="3961542" cy="4007547"/>
            </a:xfrm>
            <a:noFill/>
          </p:grpSpPr>
          <p:sp>
            <p:nvSpPr>
              <p:cNvPr id="54" name="Freeform: Shape 53">
                <a:extLst>
                  <a:ext uri="{FF2B5EF4-FFF2-40B4-BE49-F238E27FC236}">
                    <a16:creationId xmlns="" xmlns:a16="http://schemas.microsoft.com/office/drawing/2014/main" id="{26C48C0A-3D52-4FD2-BE0C-FE34279A9B3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5" name="Freeform: Shape 54">
                <a:extLst>
                  <a:ext uri="{FF2B5EF4-FFF2-40B4-BE49-F238E27FC236}">
                    <a16:creationId xmlns="" xmlns:a16="http://schemas.microsoft.com/office/drawing/2014/main" id="{9A1EDE11-4610-4620-A5D6-76CD71FC623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6" name="Freeform: Shape 55">
                <a:extLst>
                  <a:ext uri="{FF2B5EF4-FFF2-40B4-BE49-F238E27FC236}">
                    <a16:creationId xmlns="" xmlns:a16="http://schemas.microsoft.com/office/drawing/2014/main" id="{93056628-E485-4BB3-98E4-E15AB3695F2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7" name="Freeform: Shape 56">
                <a:extLst>
                  <a:ext uri="{FF2B5EF4-FFF2-40B4-BE49-F238E27FC236}">
                    <a16:creationId xmlns="" xmlns:a16="http://schemas.microsoft.com/office/drawing/2014/main" id="{C0E026E3-4E37-4419-A836-D9EDEE686FB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8" name="Freeform: Shape 57">
                <a:extLst>
                  <a:ext uri="{FF2B5EF4-FFF2-40B4-BE49-F238E27FC236}">
                    <a16:creationId xmlns="" xmlns:a16="http://schemas.microsoft.com/office/drawing/2014/main" id="{0DDC5E35-4BDE-467F-8284-1E0CFF7336C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9" name="Freeform: Shape 58">
                <a:extLst>
                  <a:ext uri="{FF2B5EF4-FFF2-40B4-BE49-F238E27FC236}">
                    <a16:creationId xmlns="" xmlns:a16="http://schemas.microsoft.com/office/drawing/2014/main" id="{5BD492C1-3F38-4A64-A6CC-6530A515091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0" name="Freeform: Shape 59">
                <a:extLst>
                  <a:ext uri="{FF2B5EF4-FFF2-40B4-BE49-F238E27FC236}">
                    <a16:creationId xmlns="" xmlns:a16="http://schemas.microsoft.com/office/drawing/2014/main" id="{65A0440B-06F4-454E-88CF-8AD4814FF93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53" name="Freeform: Shape 52">
              <a:extLst>
                <a:ext uri="{FF2B5EF4-FFF2-40B4-BE49-F238E27FC236}">
                  <a16:creationId xmlns="" xmlns:a16="http://schemas.microsoft.com/office/drawing/2014/main" id="{6E9C0DF6-725A-4826-BB35-CC8D0EAC3D5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4" name="Content Placeholder 3">
            <a:extLst>
              <a:ext uri="{FF2B5EF4-FFF2-40B4-BE49-F238E27FC236}">
                <a16:creationId xmlns="" xmlns:a16="http://schemas.microsoft.com/office/drawing/2014/main" id="{306B39BA-C6F8-4CD1-A15E-C1E0CD7931C0}"/>
              </a:ext>
            </a:extLst>
          </p:cNvPr>
          <p:cNvGraphicFramePr>
            <a:graphicFrameLocks noGrp="1"/>
          </p:cNvGraphicFramePr>
          <p:nvPr>
            <p:ph idx="1"/>
            <p:extLst>
              <p:ext uri="{D42A27DB-BD31-4B8C-83A1-F6EECF244321}">
                <p14:modId xmlns:p14="http://schemas.microsoft.com/office/powerpoint/2010/main" val="2745823513"/>
              </p:ext>
            </p:extLst>
          </p:nvPr>
        </p:nvGraphicFramePr>
        <p:xfrm>
          <a:off x="786274" y="2447187"/>
          <a:ext cx="10666380" cy="41932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1">
            <a:extLst>
              <a:ext uri="{FF2B5EF4-FFF2-40B4-BE49-F238E27FC236}">
                <a16:creationId xmlns="" xmlns:a16="http://schemas.microsoft.com/office/drawing/2014/main" id="{892B0BBC-2ED7-1893-8654-FF3E63617269}"/>
              </a:ext>
            </a:extLst>
          </p:cNvPr>
          <p:cNvSpPr txBox="1">
            <a:spLocks/>
          </p:cNvSpPr>
          <p:nvPr/>
        </p:nvSpPr>
        <p:spPr>
          <a:xfrm>
            <a:off x="2140462" y="1475979"/>
            <a:ext cx="9782566" cy="1425102"/>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n-US" sz="2400" dirty="0"/>
              <a:t>During the design, development, and implementation of security features of the website, the following programming languages were used:</a:t>
            </a:r>
            <a:endParaRPr lang="en-CA" sz="2400" dirty="0"/>
          </a:p>
        </p:txBody>
      </p:sp>
    </p:spTree>
    <p:custDataLst>
      <p:tags r:id="rId1"/>
    </p:custDataLst>
    <p:extLst>
      <p:ext uri="{BB962C8B-B14F-4D97-AF65-F5344CB8AC3E}">
        <p14:creationId xmlns:p14="http://schemas.microsoft.com/office/powerpoint/2010/main" val="3034805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lgerian" panose="04020705040A02060702" pitchFamily="82" charset="0"/>
              </a:rPr>
              <a:t>Xampp</a:t>
            </a:r>
            <a:r>
              <a:rPr lang="en-US" dirty="0" smtClean="0">
                <a:latin typeface="Algerian" panose="04020705040A02060702" pitchFamily="82" charset="0"/>
              </a:rPr>
              <a:t>:</a:t>
            </a:r>
            <a:endParaRPr lang="en-US" dirty="0">
              <a:latin typeface="Algerian" panose="04020705040A02060702" pitchFamily="82" charset="0"/>
            </a:endParaRPr>
          </a:p>
        </p:txBody>
      </p:sp>
      <p:sp>
        <p:nvSpPr>
          <p:cNvPr id="3" name="Content Placeholder 2"/>
          <p:cNvSpPr>
            <a:spLocks noGrp="1"/>
          </p:cNvSpPr>
          <p:nvPr>
            <p:ph idx="1"/>
          </p:nvPr>
        </p:nvSpPr>
        <p:spPr>
          <a:xfrm>
            <a:off x="838200" y="1825625"/>
            <a:ext cx="6882442" cy="4351338"/>
          </a:xfrm>
        </p:spPr>
        <p:txBody>
          <a:bodyPr>
            <a:normAutofit/>
          </a:bodyPr>
          <a:lstStyle/>
          <a:p>
            <a:pPr algn="just"/>
            <a:r>
              <a:rPr lang="en-US" sz="2000" dirty="0">
                <a:latin typeface="Calibri" panose="020F0502020204030204" pitchFamily="34" charset="0"/>
                <a:cs typeface="Calibri" panose="020F0502020204030204" pitchFamily="34" charset="0"/>
              </a:rPr>
              <a:t>XAMPP is a free and open-source cross-platform web server solution stack that includes Apache, MySQL, PHP. It is a widely used tool for developing and testing web applications locally on a personal computer or workstation</a:t>
            </a:r>
            <a:r>
              <a:rPr lang="en-US" sz="2000" dirty="0" smtClean="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a:p>
            <a:pPr algn="just"/>
            <a:r>
              <a:rPr lang="en-US" sz="2000" dirty="0">
                <a:latin typeface="Calibri" panose="020F0502020204030204" pitchFamily="34" charset="0"/>
                <a:cs typeface="Calibri" panose="020F0502020204030204" pitchFamily="34" charset="0"/>
              </a:rPr>
              <a:t>XAMPP provides an easy way to install and configure a local web server environment that can run on Windows, </a:t>
            </a:r>
            <a:r>
              <a:rPr lang="en-US" sz="2000" dirty="0" err="1">
                <a:latin typeface="Calibri" panose="020F0502020204030204" pitchFamily="34" charset="0"/>
                <a:cs typeface="Calibri" panose="020F0502020204030204" pitchFamily="34" charset="0"/>
              </a:rPr>
              <a:t>macOS</a:t>
            </a:r>
            <a:r>
              <a:rPr lang="en-US" sz="2000" dirty="0">
                <a:latin typeface="Calibri" panose="020F0502020204030204" pitchFamily="34" charset="0"/>
                <a:cs typeface="Calibri" panose="020F0502020204030204" pitchFamily="34" charset="0"/>
              </a:rPr>
              <a:t>, and Linux operating systems</a:t>
            </a:r>
            <a:r>
              <a:rPr lang="en-US" sz="2000" dirty="0" smtClean="0">
                <a:latin typeface="Calibri" panose="020F0502020204030204" pitchFamily="34" charset="0"/>
                <a:cs typeface="Calibri" panose="020F0502020204030204" pitchFamily="34" charset="0"/>
              </a:rPr>
              <a:t>.</a:t>
            </a:r>
          </a:p>
          <a:p>
            <a:pPr algn="just"/>
            <a:r>
              <a:rPr lang="en-US" sz="2000" dirty="0" smtClean="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It is a convenient solution for web developers who want to create and test dynamic websites and web applications without the need for a remote server or internet connection.</a:t>
            </a:r>
          </a:p>
        </p:txBody>
      </p:sp>
      <p:pic>
        <p:nvPicPr>
          <p:cNvPr id="4" name="Picture 3"/>
          <p:cNvPicPr>
            <a:picLocks noChangeAspect="1"/>
          </p:cNvPicPr>
          <p:nvPr/>
        </p:nvPicPr>
        <p:blipFill>
          <a:blip r:embed="rId2"/>
          <a:stretch>
            <a:fillRect/>
          </a:stretch>
        </p:blipFill>
        <p:spPr>
          <a:xfrm>
            <a:off x="7720642" y="1958196"/>
            <a:ext cx="3977404" cy="3536830"/>
          </a:xfrm>
          <a:prstGeom prst="rect">
            <a:avLst/>
          </a:prstGeom>
        </p:spPr>
      </p:pic>
    </p:spTree>
    <p:extLst>
      <p:ext uri="{BB962C8B-B14F-4D97-AF65-F5344CB8AC3E}">
        <p14:creationId xmlns:p14="http://schemas.microsoft.com/office/powerpoint/2010/main" val="22689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2028F8-8F5B-495E-88F8-BA053D53A074}"/>
              </a:ext>
            </a:extLst>
          </p:cNvPr>
          <p:cNvSpPr>
            <a:spLocks noGrp="1"/>
          </p:cNvSpPr>
          <p:nvPr>
            <p:ph type="title"/>
          </p:nvPr>
        </p:nvSpPr>
        <p:spPr>
          <a:xfrm>
            <a:off x="2140298" y="1"/>
            <a:ext cx="5677319" cy="1034980"/>
          </a:xfrm>
        </p:spPr>
        <p:txBody>
          <a:bodyPr>
            <a:normAutofit/>
          </a:bodyPr>
          <a:lstStyle/>
          <a:p>
            <a:pPr algn="ctr"/>
            <a:r>
              <a:rPr lang="en-US" dirty="0"/>
              <a:t>Methodology</a:t>
            </a:r>
            <a:endParaRPr lang="en-CA" dirty="0"/>
          </a:p>
        </p:txBody>
      </p:sp>
      <p:graphicFrame>
        <p:nvGraphicFramePr>
          <p:cNvPr id="4" name="Content Placeholder 3">
            <a:extLst>
              <a:ext uri="{FF2B5EF4-FFF2-40B4-BE49-F238E27FC236}">
                <a16:creationId xmlns="" xmlns:a16="http://schemas.microsoft.com/office/drawing/2014/main" id="{7CFA2019-FD45-40D3-94D8-6F4D687DD22B}"/>
              </a:ext>
            </a:extLst>
          </p:cNvPr>
          <p:cNvGraphicFramePr>
            <a:graphicFrameLocks noGrp="1"/>
          </p:cNvGraphicFramePr>
          <p:nvPr>
            <p:ph idx="1"/>
            <p:extLst>
              <p:ext uri="{D42A27DB-BD31-4B8C-83A1-F6EECF244321}">
                <p14:modId xmlns:p14="http://schemas.microsoft.com/office/powerpoint/2010/main" val="3949646911"/>
              </p:ext>
            </p:extLst>
          </p:nvPr>
        </p:nvGraphicFramePr>
        <p:xfrm>
          <a:off x="3670701" y="3468175"/>
          <a:ext cx="8812404" cy="29891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Content Placeholder 3">
            <a:extLst>
              <a:ext uri="{FF2B5EF4-FFF2-40B4-BE49-F238E27FC236}">
                <a16:creationId xmlns="" xmlns:a16="http://schemas.microsoft.com/office/drawing/2014/main" id="{C36BDDAA-89F7-94D7-957E-D625E737F348}"/>
              </a:ext>
            </a:extLst>
          </p:cNvPr>
          <p:cNvGraphicFramePr>
            <a:graphicFrameLocks/>
          </p:cNvGraphicFramePr>
          <p:nvPr>
            <p:extLst>
              <p:ext uri="{D42A27DB-BD31-4B8C-83A1-F6EECF244321}">
                <p14:modId xmlns:p14="http://schemas.microsoft.com/office/powerpoint/2010/main" val="4274530577"/>
              </p:ext>
            </p:extLst>
          </p:nvPr>
        </p:nvGraphicFramePr>
        <p:xfrm>
          <a:off x="1788605" y="1349048"/>
          <a:ext cx="9586131" cy="262256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Content Placeholder 4">
            <a:extLst>
              <a:ext uri="{FF2B5EF4-FFF2-40B4-BE49-F238E27FC236}">
                <a16:creationId xmlns="" xmlns:a16="http://schemas.microsoft.com/office/drawing/2014/main" id="{24698A87-C29B-CE16-B17C-842B23A97954}"/>
              </a:ext>
            </a:extLst>
          </p:cNvPr>
          <p:cNvSpPr txBox="1">
            <a:spLocks/>
          </p:cNvSpPr>
          <p:nvPr/>
        </p:nvSpPr>
        <p:spPr>
          <a:xfrm>
            <a:off x="2004565" y="890683"/>
            <a:ext cx="10187435" cy="400092"/>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800" dirty="0">
                <a:latin typeface="Calibri" panose="020F0502020204030204" pitchFamily="34" charset="0"/>
                <a:ea typeface="Calibri" panose="020F0502020204030204" pitchFamily="34" charset="0"/>
                <a:cs typeface="Times New Roman" panose="02020603050405020304" pitchFamily="18" charset="0"/>
              </a:rPr>
              <a:t>We tackled development of our project using the below methodology as our guideline. The development phases were majorly divided into the backend and frontend.</a:t>
            </a:r>
            <a:endParaRPr lang="en-GB" sz="1800" dirty="0">
              <a:latin typeface="Calibri" panose="020F0502020204030204"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772451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2028F8-8F5B-495E-88F8-BA053D53A074}"/>
              </a:ext>
            </a:extLst>
          </p:cNvPr>
          <p:cNvSpPr>
            <a:spLocks noGrp="1"/>
          </p:cNvSpPr>
          <p:nvPr>
            <p:ph type="title"/>
          </p:nvPr>
        </p:nvSpPr>
        <p:spPr>
          <a:xfrm>
            <a:off x="2140298" y="1"/>
            <a:ext cx="5677319" cy="1034980"/>
          </a:xfrm>
        </p:spPr>
        <p:txBody>
          <a:bodyPr>
            <a:normAutofit/>
          </a:bodyPr>
          <a:lstStyle/>
          <a:p>
            <a:pPr algn="ctr"/>
            <a:r>
              <a:rPr lang="en-US" dirty="0"/>
              <a:t>Methodology</a:t>
            </a:r>
            <a:endParaRPr lang="en-CA" dirty="0"/>
          </a:p>
        </p:txBody>
      </p:sp>
      <p:graphicFrame>
        <p:nvGraphicFramePr>
          <p:cNvPr id="4" name="Content Placeholder 3">
            <a:extLst>
              <a:ext uri="{FF2B5EF4-FFF2-40B4-BE49-F238E27FC236}">
                <a16:creationId xmlns="" xmlns:a16="http://schemas.microsoft.com/office/drawing/2014/main" id="{7CFA2019-FD45-40D3-94D8-6F4D687DD22B}"/>
              </a:ext>
            </a:extLst>
          </p:cNvPr>
          <p:cNvGraphicFramePr>
            <a:graphicFrameLocks noGrp="1"/>
          </p:cNvGraphicFramePr>
          <p:nvPr>
            <p:ph idx="1"/>
            <p:extLst>
              <p:ext uri="{D42A27DB-BD31-4B8C-83A1-F6EECF244321}">
                <p14:modId xmlns:p14="http://schemas.microsoft.com/office/powerpoint/2010/main" val="325839958"/>
              </p:ext>
            </p:extLst>
          </p:nvPr>
        </p:nvGraphicFramePr>
        <p:xfrm>
          <a:off x="3328802" y="1420001"/>
          <a:ext cx="10229221" cy="44362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ontent Placeholder 4">
            <a:extLst>
              <a:ext uri="{FF2B5EF4-FFF2-40B4-BE49-F238E27FC236}">
                <a16:creationId xmlns="" xmlns:a16="http://schemas.microsoft.com/office/drawing/2014/main" id="{13B4F8EF-EAB1-55E0-ED1E-0AC5C1A64E66}"/>
              </a:ext>
            </a:extLst>
          </p:cNvPr>
          <p:cNvSpPr txBox="1">
            <a:spLocks/>
          </p:cNvSpPr>
          <p:nvPr/>
        </p:nvSpPr>
        <p:spPr>
          <a:xfrm>
            <a:off x="2346210" y="1019909"/>
            <a:ext cx="6586776" cy="400092"/>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800" dirty="0">
                <a:latin typeface="Calibri" panose="020F0502020204030204" pitchFamily="34" charset="0"/>
                <a:ea typeface="Calibri" panose="020F0502020204030204" pitchFamily="34" charset="0"/>
                <a:cs typeface="Times New Roman" panose="02020603050405020304" pitchFamily="18" charset="0"/>
              </a:rPr>
              <a:t>Backend development methodology was implemented as below:</a:t>
            </a:r>
            <a:endParaRPr lang="en-GB" sz="1800" dirty="0">
              <a:latin typeface="Calibri" panose="020F0502020204030204"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655716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2028F8-8F5B-495E-88F8-BA053D53A074}"/>
              </a:ext>
            </a:extLst>
          </p:cNvPr>
          <p:cNvSpPr>
            <a:spLocks noGrp="1"/>
          </p:cNvSpPr>
          <p:nvPr>
            <p:ph type="title"/>
          </p:nvPr>
        </p:nvSpPr>
        <p:spPr>
          <a:xfrm>
            <a:off x="1708220" y="0"/>
            <a:ext cx="5385917" cy="996629"/>
          </a:xfrm>
        </p:spPr>
        <p:txBody>
          <a:bodyPr>
            <a:normAutofit/>
          </a:bodyPr>
          <a:lstStyle/>
          <a:p>
            <a:pPr algn="ctr"/>
            <a:r>
              <a:rPr lang="en-US" dirty="0"/>
              <a:t>Methodology</a:t>
            </a:r>
            <a:endParaRPr lang="en-CA" dirty="0"/>
          </a:p>
        </p:txBody>
      </p:sp>
      <p:pic>
        <p:nvPicPr>
          <p:cNvPr id="9" name="Picture 8">
            <a:extLst>
              <a:ext uri="{FF2B5EF4-FFF2-40B4-BE49-F238E27FC236}">
                <a16:creationId xmlns="" xmlns:a16="http://schemas.microsoft.com/office/drawing/2014/main" id="{E215D744-0A0E-946E-8D3B-62ECE269CA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550" y="1548675"/>
            <a:ext cx="8132897" cy="4877243"/>
          </a:xfrm>
          <a:prstGeom prst="rect">
            <a:avLst/>
          </a:prstGeom>
        </p:spPr>
      </p:pic>
      <p:sp>
        <p:nvSpPr>
          <p:cNvPr id="11" name="TextBox 10">
            <a:extLst>
              <a:ext uri="{FF2B5EF4-FFF2-40B4-BE49-F238E27FC236}">
                <a16:creationId xmlns="" xmlns:a16="http://schemas.microsoft.com/office/drawing/2014/main" id="{CB6A18F5-E842-0AA0-E4EC-24D0CBFB87A5}"/>
              </a:ext>
            </a:extLst>
          </p:cNvPr>
          <p:cNvSpPr txBox="1"/>
          <p:nvPr/>
        </p:nvSpPr>
        <p:spPr>
          <a:xfrm>
            <a:off x="9596176" y="1548675"/>
            <a:ext cx="2311572" cy="1754326"/>
          </a:xfrm>
          <a:prstGeom prst="rect">
            <a:avLst/>
          </a:prstGeom>
          <a:noFill/>
        </p:spPr>
        <p:txBody>
          <a:bodyPr wrap="square">
            <a:spAutoFit/>
          </a:bodyPr>
          <a:lstStyle/>
          <a:p>
            <a:r>
              <a:rPr lang="en-US" dirty="0"/>
              <a:t>( the homepage was developed capturing all the site functionalities highlighted earlier in proposal)</a:t>
            </a:r>
            <a:endParaRPr lang="en-GB" dirty="0"/>
          </a:p>
        </p:txBody>
      </p:sp>
      <p:sp>
        <p:nvSpPr>
          <p:cNvPr id="3" name="TextBox 2"/>
          <p:cNvSpPr txBox="1"/>
          <p:nvPr/>
        </p:nvSpPr>
        <p:spPr>
          <a:xfrm>
            <a:off x="1133175" y="952581"/>
            <a:ext cx="5960962" cy="523220"/>
          </a:xfrm>
          <a:prstGeom prst="rect">
            <a:avLst/>
          </a:prstGeom>
          <a:noFill/>
        </p:spPr>
        <p:txBody>
          <a:bodyPr wrap="square" rtlCol="0">
            <a:spAutoFit/>
          </a:bodyPr>
          <a:lstStyle/>
          <a:p>
            <a:r>
              <a:rPr lang="en-US" sz="2800" b="1" dirty="0" smtClean="0">
                <a:solidFill>
                  <a:srgbClr val="FF0000"/>
                </a:solidFill>
              </a:rPr>
              <a:t>Front end/Home page:</a:t>
            </a:r>
            <a:endParaRPr lang="en-US" sz="2800" b="1" dirty="0">
              <a:solidFill>
                <a:srgbClr val="FF0000"/>
              </a:solidFill>
            </a:endParaRPr>
          </a:p>
        </p:txBody>
      </p:sp>
    </p:spTree>
    <p:custDataLst>
      <p:tags r:id="rId1"/>
    </p:custDataLst>
    <p:extLst>
      <p:ext uri="{BB962C8B-B14F-4D97-AF65-F5344CB8AC3E}">
        <p14:creationId xmlns:p14="http://schemas.microsoft.com/office/powerpoint/2010/main" val="16737547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9"/>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ExploreVTI">
  <a:themeElements>
    <a:clrScheme name="AnalogousFromRegularSeedRightStep">
      <a:dk1>
        <a:srgbClr val="000000"/>
      </a:dk1>
      <a:lt1>
        <a:srgbClr val="FFFFFF"/>
      </a:lt1>
      <a:dk2>
        <a:srgbClr val="233A3E"/>
      </a:dk2>
      <a:lt2>
        <a:srgbClr val="E2E8E8"/>
      </a:lt2>
      <a:accent1>
        <a:srgbClr val="D93737"/>
      </a:accent1>
      <a:accent2>
        <a:srgbClr val="C76825"/>
      </a:accent2>
      <a:accent3>
        <a:srgbClr val="BBA32F"/>
      </a:accent3>
      <a:accent4>
        <a:srgbClr val="8CAF20"/>
      </a:accent4>
      <a:accent5>
        <a:srgbClr val="5DB92E"/>
      </a:accent5>
      <a:accent6>
        <a:srgbClr val="23BC2F"/>
      </a:accent6>
      <a:hlink>
        <a:srgbClr val="309191"/>
      </a:hlink>
      <a:folHlink>
        <a:srgbClr val="7F7F7F"/>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497</TotalTime>
  <Words>1317</Words>
  <Application>Microsoft Office PowerPoint</Application>
  <PresentationFormat>Widescreen</PresentationFormat>
  <Paragraphs>99</Paragraphs>
  <Slides>18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Abadi</vt:lpstr>
      <vt:lpstr>Algerian</vt:lpstr>
      <vt:lpstr>Arial</vt:lpstr>
      <vt:lpstr>Avenir Next LT Pro</vt:lpstr>
      <vt:lpstr>AvenirNext LT Pro Medium</vt:lpstr>
      <vt:lpstr>Calibri</vt:lpstr>
      <vt:lpstr>Sagona Book</vt:lpstr>
      <vt:lpstr>Segoe UI Semilight</vt:lpstr>
      <vt:lpstr>Times New Roman</vt:lpstr>
      <vt:lpstr>Wingdings</vt:lpstr>
      <vt:lpstr>ExploreVTI</vt:lpstr>
      <vt:lpstr> Audio System  E-commerce Website Project.  </vt:lpstr>
      <vt:lpstr>Introduction.</vt:lpstr>
      <vt:lpstr>Introduction.</vt:lpstr>
      <vt:lpstr>Problem Statement</vt:lpstr>
      <vt:lpstr>Languages used in the project</vt:lpstr>
      <vt:lpstr>Xampp:</vt:lpstr>
      <vt:lpstr>Methodology</vt:lpstr>
      <vt:lpstr>Methodology</vt:lpstr>
      <vt:lpstr>Methodology</vt:lpstr>
      <vt:lpstr>Sign-up:</vt:lpstr>
      <vt:lpstr>Login :</vt:lpstr>
      <vt:lpstr>Security Features:</vt:lpstr>
      <vt:lpstr>OTP:</vt:lpstr>
      <vt:lpstr>Analysis/Results </vt:lpstr>
      <vt:lpstr>Conclusion</vt:lpstr>
      <vt:lpstr>Future Scope</vt:lpstr>
      <vt:lpstr>Youtube video link:</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Shankha Bhattacharyya</dc:creator>
  <cp:lastModifiedBy>Srithan Reddy</cp:lastModifiedBy>
  <cp:revision>56</cp:revision>
  <dcterms:created xsi:type="dcterms:W3CDTF">2021-11-08T19:09:20Z</dcterms:created>
  <dcterms:modified xsi:type="dcterms:W3CDTF">2023-05-02T00:37:23Z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750411F4-E6DD-40F9-BD2A-4A50D73E8FE6</vt:lpwstr>
  </property>
  <property fmtid="{D5CDD505-2E9C-101B-9397-08002B2CF9AE}" pid="3" name="ArticulatePath">
    <vt:lpwstr>Capstone - Roadmap for students </vt:lpwstr>
  </property>
</Properties>
</file>