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978" autoAdjust="0"/>
    <p:restoredTop sz="94660"/>
  </p:normalViewPr>
  <p:slideViewPr>
    <p:cSldViewPr snapToGrid="0">
      <p:cViewPr varScale="1">
        <p:scale>
          <a:sx n="51" d="100"/>
          <a:sy n="51" d="100"/>
        </p:scale>
        <p:origin x="77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2EB9-E981-103F-E5D1-BC3C4B1E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6A0F3-6CBB-BBB5-D4DE-74BF2428B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109C4-9B55-7146-0BC4-296D11AF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826C-2A41-49DE-88D7-DA6699D05CE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02622-F45B-58D4-7239-6100637F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87FEF-A4E1-C484-667A-D17F291D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924D-44AD-4A68-B038-AEB19B7B1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92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AC1B-1A76-F982-A0AE-2DF5ED9C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6B322-7A24-AF65-D797-1779F3F3C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EA9C3-840B-885C-E3B4-56FC74D3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826C-2A41-49DE-88D7-DA6699D05CE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B6F9B-84A5-F423-E94F-216BC723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0BA93-966D-D27E-084B-2CEAF683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924D-44AD-4A68-B038-AEB19B7B1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93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CB02A-E254-E0E0-2000-6881621DD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B8B18-6F28-7536-48D5-0BED28B94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DE6A7-75E5-7E92-F89A-E4EF11AF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826C-2A41-49DE-88D7-DA6699D05CE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8D569-8063-A3FF-8D53-D10E33AA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F1ED1-C17D-BCD1-60AF-E1A39DA2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924D-44AD-4A68-B038-AEB19B7B1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21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A7098-09C9-6618-CB8C-574500F9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DABC-6013-D37C-6523-2340383C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64B1-084D-BC2B-3DE7-0693CDFB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826C-2A41-49DE-88D7-DA6699D05CE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0EAFB-522D-8A58-AC11-49DD16F7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E92A-4214-442C-5AEB-B0B108EF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924D-44AD-4A68-B038-AEB19B7B1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43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3258-DC09-1EE8-B5D8-F027A669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EBC7B-186A-9130-1FAB-97BC4F908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725AE-DE2B-91CA-3373-39CA3151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826C-2A41-49DE-88D7-DA6699D05CE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8D50E-DBAC-B4C2-8E61-F3E5BBDE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59D3A-42E8-677D-948E-E77352BC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924D-44AD-4A68-B038-AEB19B7B1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00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AC14-E0DA-4ACF-F6E7-A6533D1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F4747-3C9D-101D-2A14-AD34F6DF3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9A445-72C0-9C13-48C0-76218E06A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DFEC3-7878-9A9D-CE46-C970115B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826C-2A41-49DE-88D7-DA6699D05CE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5581E-9FCB-3C12-B24F-38405E7D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069AA-D9E3-8AE2-D368-98C1AA67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924D-44AD-4A68-B038-AEB19B7B1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2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5930-70D6-1D7B-3E7D-E5D2147E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DFC56-C6B7-6EEF-D165-6C25858BA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F03CA-BFA1-19A5-8E4F-9B19B91AE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57A35-EDCE-6021-2B05-F4390E9D6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9B0FD-60B4-9623-66E1-AA2F49791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3D8E2-9F97-30C1-F352-187D1D08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826C-2A41-49DE-88D7-DA6699D05CE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DD0B9-2188-B0E5-5A8F-271520CD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C2B87-F56B-B3D6-E092-3C7EA31C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924D-44AD-4A68-B038-AEB19B7B1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47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7795-BBB5-E8C9-91FD-A1A2FC82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1ECCC-75DD-DBB9-504E-D9BFEACE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826C-2A41-49DE-88D7-DA6699D05CE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C0B53-D8C5-C049-F36B-48B6743D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EF8AF-4752-72A2-552C-4837F7EE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924D-44AD-4A68-B038-AEB19B7B1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16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EEDB9-614C-8254-121D-5BBC5188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826C-2A41-49DE-88D7-DA6699D05CE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AD31F-90C3-FE43-EA17-3822523E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795F6-73CF-F7A4-6524-9FB84FD2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924D-44AD-4A68-B038-AEB19B7B1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25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0257-E656-3D52-93FD-BBFD29ED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3077F-3DCF-4654-4098-5F68CB34F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45FBE-4233-5517-3E83-611C13FFB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C2999-16F1-55FF-4EC1-8A65C719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826C-2A41-49DE-88D7-DA6699D05CE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AC7E4-31BB-04BA-BB52-457432F5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3E2B9-B161-0CAF-041E-CF3F342E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924D-44AD-4A68-B038-AEB19B7B1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0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8466-DF4C-2D8F-E709-ED11EC11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9AEC2B-B3D8-A4EA-1BE1-49447B544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89C4D-5649-CA7C-05C7-D0BE2CFB8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C8E3C-B0B0-8784-EA6C-DFE66F5B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826C-2A41-49DE-88D7-DA6699D05CE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6BCBA-4AEA-C08C-6223-A5EEBAC7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00063-36B6-CD09-3881-95862E67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924D-44AD-4A68-B038-AEB19B7B1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95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84F41-82B9-66FC-F96A-3D127230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3415D-8A65-0E8B-155B-07DACDA47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36839-008D-1AAC-0452-E6080BF79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B826C-2A41-49DE-88D7-DA6699D05CE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4B5A-246C-F3E8-8D98-03CEE956A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45F45-680E-DC32-B451-2BBF4F836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4924D-44AD-4A68-B038-AEB19B7B1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49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0A0F3A-BC06-75D3-6E13-5D9C1A1B5C36}"/>
              </a:ext>
            </a:extLst>
          </p:cNvPr>
          <p:cNvCxnSpPr>
            <a:cxnSpLocks/>
          </p:cNvCxnSpPr>
          <p:nvPr/>
        </p:nvCxnSpPr>
        <p:spPr>
          <a:xfrm>
            <a:off x="661592" y="6119009"/>
            <a:ext cx="105696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7DE6E0B-ADE4-AD72-2E68-33C9A9D667DE}"/>
              </a:ext>
            </a:extLst>
          </p:cNvPr>
          <p:cNvSpPr/>
          <p:nvPr/>
        </p:nvSpPr>
        <p:spPr>
          <a:xfrm>
            <a:off x="661596" y="1033631"/>
            <a:ext cx="2082762" cy="1559859"/>
          </a:xfrm>
          <a:prstGeom prst="homePlate">
            <a:avLst>
              <a:gd name="adj" fmla="val 24713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88E156BA-63C2-C227-0CB2-1D48184DE56B}"/>
              </a:ext>
            </a:extLst>
          </p:cNvPr>
          <p:cNvSpPr/>
          <p:nvPr/>
        </p:nvSpPr>
        <p:spPr>
          <a:xfrm>
            <a:off x="2763408" y="1023880"/>
            <a:ext cx="453125" cy="1559859"/>
          </a:xfrm>
          <a:prstGeom prst="homePlate">
            <a:avLst>
              <a:gd name="adj" fmla="val 247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OOS 2012M1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1A4AEE-90FC-A0DD-52BB-A56E1D9AFD85}"/>
              </a:ext>
            </a:extLst>
          </p:cNvPr>
          <p:cNvSpPr/>
          <p:nvPr/>
        </p:nvSpPr>
        <p:spPr>
          <a:xfrm>
            <a:off x="661595" y="1102210"/>
            <a:ext cx="405205" cy="23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Train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6E4022-91BE-7008-9688-E42B8F2043EC}"/>
              </a:ext>
            </a:extLst>
          </p:cNvPr>
          <p:cNvSpPr/>
          <p:nvPr/>
        </p:nvSpPr>
        <p:spPr>
          <a:xfrm>
            <a:off x="1066800" y="1102210"/>
            <a:ext cx="226358" cy="23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Valid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1AC115-B5B9-B34C-AF87-1DDEBB6FC247}"/>
              </a:ext>
            </a:extLst>
          </p:cNvPr>
          <p:cNvSpPr/>
          <p:nvPr/>
        </p:nvSpPr>
        <p:spPr>
          <a:xfrm>
            <a:off x="661595" y="1393956"/>
            <a:ext cx="651062" cy="236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Train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360C45-799B-3223-AB49-4B6741161FB0}"/>
              </a:ext>
            </a:extLst>
          </p:cNvPr>
          <p:cNvSpPr/>
          <p:nvPr/>
        </p:nvSpPr>
        <p:spPr>
          <a:xfrm>
            <a:off x="661594" y="1685701"/>
            <a:ext cx="898264" cy="236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Train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CEAD06-7EF9-175F-3F67-4402707F0CD5}"/>
              </a:ext>
            </a:extLst>
          </p:cNvPr>
          <p:cNvSpPr/>
          <p:nvPr/>
        </p:nvSpPr>
        <p:spPr>
          <a:xfrm>
            <a:off x="661593" y="1977446"/>
            <a:ext cx="1143673" cy="236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Train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04C572-234F-0799-67A6-ADA16A68DE4A}"/>
              </a:ext>
            </a:extLst>
          </p:cNvPr>
          <p:cNvSpPr/>
          <p:nvPr/>
        </p:nvSpPr>
        <p:spPr>
          <a:xfrm>
            <a:off x="664730" y="2269189"/>
            <a:ext cx="1389083" cy="236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Train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89B5E1-B6BF-EBB6-2672-461BF11AC367}"/>
              </a:ext>
            </a:extLst>
          </p:cNvPr>
          <p:cNvSpPr/>
          <p:nvPr/>
        </p:nvSpPr>
        <p:spPr>
          <a:xfrm>
            <a:off x="1307277" y="1393955"/>
            <a:ext cx="226358" cy="23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Valid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838A66-498A-21C5-6556-0A2E5372BDF7}"/>
              </a:ext>
            </a:extLst>
          </p:cNvPr>
          <p:cNvSpPr/>
          <p:nvPr/>
        </p:nvSpPr>
        <p:spPr>
          <a:xfrm>
            <a:off x="1559858" y="1685700"/>
            <a:ext cx="226358" cy="23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Valid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7E9F45-0532-7D3A-6E21-C8B1F85B99B4}"/>
              </a:ext>
            </a:extLst>
          </p:cNvPr>
          <p:cNvSpPr/>
          <p:nvPr/>
        </p:nvSpPr>
        <p:spPr>
          <a:xfrm>
            <a:off x="2053813" y="2269188"/>
            <a:ext cx="226358" cy="23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Valid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E4DE6A-6C6C-8373-78E0-41B3D9C53ABE}"/>
              </a:ext>
            </a:extLst>
          </p:cNvPr>
          <p:cNvSpPr/>
          <p:nvPr/>
        </p:nvSpPr>
        <p:spPr>
          <a:xfrm>
            <a:off x="1805266" y="1977453"/>
            <a:ext cx="226358" cy="23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Valid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5A0E25B8-88FA-D719-F29B-06AED671FB5A}"/>
              </a:ext>
            </a:extLst>
          </p:cNvPr>
          <p:cNvSpPr/>
          <p:nvPr/>
        </p:nvSpPr>
        <p:spPr>
          <a:xfrm>
            <a:off x="661593" y="2637252"/>
            <a:ext cx="2554940" cy="1559859"/>
          </a:xfrm>
          <a:prstGeom prst="homePlate">
            <a:avLst>
              <a:gd name="adj" fmla="val 24713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07C85B-CE7E-09CE-FD78-BBE36F6D00AE}"/>
              </a:ext>
            </a:extLst>
          </p:cNvPr>
          <p:cNvSpPr/>
          <p:nvPr/>
        </p:nvSpPr>
        <p:spPr>
          <a:xfrm>
            <a:off x="661595" y="2717595"/>
            <a:ext cx="957430" cy="23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Train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DFFBB9-6A24-5A8A-C0B7-0E208CD110E3}"/>
              </a:ext>
            </a:extLst>
          </p:cNvPr>
          <p:cNvSpPr/>
          <p:nvPr/>
        </p:nvSpPr>
        <p:spPr>
          <a:xfrm>
            <a:off x="1619025" y="2717595"/>
            <a:ext cx="226358" cy="23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Valid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10721F-3EE1-E4E8-6EED-52F4509889B1}"/>
              </a:ext>
            </a:extLst>
          </p:cNvPr>
          <p:cNvSpPr/>
          <p:nvPr/>
        </p:nvSpPr>
        <p:spPr>
          <a:xfrm>
            <a:off x="661595" y="3009341"/>
            <a:ext cx="1183788" cy="236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Train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3425AC-8528-B469-93BD-58905AE0EBCA}"/>
              </a:ext>
            </a:extLst>
          </p:cNvPr>
          <p:cNvSpPr/>
          <p:nvPr/>
        </p:nvSpPr>
        <p:spPr>
          <a:xfrm>
            <a:off x="661593" y="3301086"/>
            <a:ext cx="1411269" cy="236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Train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0D1109-168D-8642-F0EC-60C02201D98B}"/>
              </a:ext>
            </a:extLst>
          </p:cNvPr>
          <p:cNvSpPr/>
          <p:nvPr/>
        </p:nvSpPr>
        <p:spPr>
          <a:xfrm>
            <a:off x="661593" y="3592831"/>
            <a:ext cx="1637628" cy="236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Train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590718-44C2-9D97-ED4F-CD73A20C6896}"/>
              </a:ext>
            </a:extLst>
          </p:cNvPr>
          <p:cNvSpPr/>
          <p:nvPr/>
        </p:nvSpPr>
        <p:spPr>
          <a:xfrm>
            <a:off x="664730" y="3884574"/>
            <a:ext cx="1872319" cy="236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Train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D9E0F7D-B97B-D98A-52E6-D6A09EF48096}"/>
              </a:ext>
            </a:extLst>
          </p:cNvPr>
          <p:cNvSpPr/>
          <p:nvPr/>
        </p:nvSpPr>
        <p:spPr>
          <a:xfrm>
            <a:off x="1849268" y="3009339"/>
            <a:ext cx="226358" cy="23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Valid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FD2A049-A7B1-B889-AAFD-0E70301B2333}"/>
              </a:ext>
            </a:extLst>
          </p:cNvPr>
          <p:cNvSpPr/>
          <p:nvPr/>
        </p:nvSpPr>
        <p:spPr>
          <a:xfrm>
            <a:off x="2072863" y="3301085"/>
            <a:ext cx="226358" cy="23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Valid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0B8538D-EF0F-E33F-90F8-54E5B3E3CF60}"/>
              </a:ext>
            </a:extLst>
          </p:cNvPr>
          <p:cNvSpPr/>
          <p:nvPr/>
        </p:nvSpPr>
        <p:spPr>
          <a:xfrm>
            <a:off x="2537050" y="3884574"/>
            <a:ext cx="226358" cy="23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Valid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30C80B3-07F2-90BD-8371-B3E22010CF5A}"/>
              </a:ext>
            </a:extLst>
          </p:cNvPr>
          <p:cNvSpPr/>
          <p:nvPr/>
        </p:nvSpPr>
        <p:spPr>
          <a:xfrm>
            <a:off x="2299221" y="3592830"/>
            <a:ext cx="226358" cy="23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Valid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0A58017B-8A79-19C1-2A2B-26B6DE607095}"/>
              </a:ext>
            </a:extLst>
          </p:cNvPr>
          <p:cNvSpPr/>
          <p:nvPr/>
        </p:nvSpPr>
        <p:spPr>
          <a:xfrm>
            <a:off x="3222063" y="2635626"/>
            <a:ext cx="453125" cy="1559859"/>
          </a:xfrm>
          <a:prstGeom prst="homePlate">
            <a:avLst>
              <a:gd name="adj" fmla="val 247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OOS 2012M2</a:t>
            </a:r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D2BCF7DC-B1BD-A3D4-ED3F-393EDB9F5BE2}"/>
              </a:ext>
            </a:extLst>
          </p:cNvPr>
          <p:cNvSpPr/>
          <p:nvPr/>
        </p:nvSpPr>
        <p:spPr>
          <a:xfrm>
            <a:off x="661592" y="4247372"/>
            <a:ext cx="3010831" cy="1559859"/>
          </a:xfrm>
          <a:prstGeom prst="homePlate">
            <a:avLst>
              <a:gd name="adj" fmla="val 24713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41201E-A713-10EB-F2EC-38874ECAD004}"/>
              </a:ext>
            </a:extLst>
          </p:cNvPr>
          <p:cNvSpPr/>
          <p:nvPr/>
        </p:nvSpPr>
        <p:spPr>
          <a:xfrm>
            <a:off x="661594" y="4327715"/>
            <a:ext cx="1419971" cy="23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Train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0D9129-2B77-3AD4-8B47-0E81CA3B4DBC}"/>
              </a:ext>
            </a:extLst>
          </p:cNvPr>
          <p:cNvSpPr/>
          <p:nvPr/>
        </p:nvSpPr>
        <p:spPr>
          <a:xfrm>
            <a:off x="2081567" y="4327500"/>
            <a:ext cx="226358" cy="23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Valid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BFF63B3-3C11-BFAE-B8AB-436820BD58B4}"/>
              </a:ext>
            </a:extLst>
          </p:cNvPr>
          <p:cNvSpPr/>
          <p:nvPr/>
        </p:nvSpPr>
        <p:spPr>
          <a:xfrm>
            <a:off x="661594" y="4619461"/>
            <a:ext cx="1646331" cy="236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Train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EBC637-A78F-0857-C7EA-0292393F9F24}"/>
              </a:ext>
            </a:extLst>
          </p:cNvPr>
          <p:cNvSpPr/>
          <p:nvPr/>
        </p:nvSpPr>
        <p:spPr>
          <a:xfrm>
            <a:off x="665403" y="4911206"/>
            <a:ext cx="1872692" cy="236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Train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72AFB35-9735-AE8D-CB09-AE0CBDA0F709}"/>
              </a:ext>
            </a:extLst>
          </p:cNvPr>
          <p:cNvSpPr/>
          <p:nvPr/>
        </p:nvSpPr>
        <p:spPr>
          <a:xfrm>
            <a:off x="665402" y="5202951"/>
            <a:ext cx="2096489" cy="236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Train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5C8D52A-D388-BC14-1938-8C31B9842652}"/>
              </a:ext>
            </a:extLst>
          </p:cNvPr>
          <p:cNvSpPr/>
          <p:nvPr/>
        </p:nvSpPr>
        <p:spPr>
          <a:xfrm>
            <a:off x="668540" y="5494694"/>
            <a:ext cx="2322475" cy="236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Train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C2F2753-0771-DCCA-95AF-5BC43634A5A7}"/>
              </a:ext>
            </a:extLst>
          </p:cNvPr>
          <p:cNvSpPr/>
          <p:nvPr/>
        </p:nvSpPr>
        <p:spPr>
          <a:xfrm>
            <a:off x="2307927" y="4619460"/>
            <a:ext cx="226358" cy="23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Valid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782B6F0-B91B-C26F-53F1-6A7E453681C9}"/>
              </a:ext>
            </a:extLst>
          </p:cNvPr>
          <p:cNvSpPr/>
          <p:nvPr/>
        </p:nvSpPr>
        <p:spPr>
          <a:xfrm>
            <a:off x="2537050" y="4911205"/>
            <a:ext cx="226358" cy="23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Valid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B056DD6-82DA-B8E8-6330-08245CFE3677}"/>
              </a:ext>
            </a:extLst>
          </p:cNvPr>
          <p:cNvSpPr/>
          <p:nvPr/>
        </p:nvSpPr>
        <p:spPr>
          <a:xfrm>
            <a:off x="2989970" y="5495138"/>
            <a:ext cx="226358" cy="23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Valid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206446-8F53-86F7-C5EB-7883F0409B34}"/>
              </a:ext>
            </a:extLst>
          </p:cNvPr>
          <p:cNvSpPr/>
          <p:nvPr/>
        </p:nvSpPr>
        <p:spPr>
          <a:xfrm>
            <a:off x="2760847" y="5202733"/>
            <a:ext cx="226358" cy="23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Valid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59" name="Arrow: Pentagon 58">
            <a:extLst>
              <a:ext uri="{FF2B5EF4-FFF2-40B4-BE49-F238E27FC236}">
                <a16:creationId xmlns:a16="http://schemas.microsoft.com/office/drawing/2014/main" id="{DE90F372-4784-4039-204D-0A84F4A2DA25}"/>
              </a:ext>
            </a:extLst>
          </p:cNvPr>
          <p:cNvSpPr/>
          <p:nvPr/>
        </p:nvSpPr>
        <p:spPr>
          <a:xfrm>
            <a:off x="3675188" y="4247372"/>
            <a:ext cx="453125" cy="1559859"/>
          </a:xfrm>
          <a:prstGeom prst="homePlate">
            <a:avLst>
              <a:gd name="adj" fmla="val 247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OOS 2012M3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14BCF5-3AB9-8991-2F96-F5B33A3AFC3D}"/>
              </a:ext>
            </a:extLst>
          </p:cNvPr>
          <p:cNvSpPr txBox="1"/>
          <p:nvPr/>
        </p:nvSpPr>
        <p:spPr>
          <a:xfrm>
            <a:off x="656215" y="6154500"/>
            <a:ext cx="65106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/>
              <a:t>2000M1</a:t>
            </a:r>
            <a:endParaRPr lang="en-GB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C67D0C-E408-B7F2-9623-2E17D13A5243}"/>
              </a:ext>
            </a:extLst>
          </p:cNvPr>
          <p:cNvSpPr txBox="1"/>
          <p:nvPr/>
        </p:nvSpPr>
        <p:spPr>
          <a:xfrm>
            <a:off x="2760847" y="6178870"/>
            <a:ext cx="65106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/>
              <a:t>2012M1</a:t>
            </a:r>
            <a:endParaRPr lang="en-GB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8B24FFE-A5C3-0BEE-206C-0B92B9622A26}"/>
              </a:ext>
            </a:extLst>
          </p:cNvPr>
          <p:cNvSpPr txBox="1"/>
          <p:nvPr/>
        </p:nvSpPr>
        <p:spPr>
          <a:xfrm>
            <a:off x="10580217" y="6215344"/>
            <a:ext cx="65106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/>
              <a:t>2024M7</a:t>
            </a:r>
            <a:endParaRPr lang="en-GB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5754CB-7BD1-85BE-6A65-4161EEA09E15}"/>
              </a:ext>
            </a:extLst>
          </p:cNvPr>
          <p:cNvSpPr txBox="1"/>
          <p:nvPr/>
        </p:nvSpPr>
        <p:spPr>
          <a:xfrm rot="16200000">
            <a:off x="1295992" y="1166459"/>
            <a:ext cx="23622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700" dirty="0" err="1">
                <a:solidFill>
                  <a:schemeClr val="bg2">
                    <a:lumMod val="50000"/>
                  </a:schemeClr>
                </a:solidFill>
              </a:rPr>
              <a:t>Fold</a:t>
            </a:r>
            <a:r>
              <a:rPr lang="de-DE" sz="700" dirty="0">
                <a:solidFill>
                  <a:schemeClr val="bg2">
                    <a:lumMod val="50000"/>
                  </a:schemeClr>
                </a:solidFill>
              </a:rPr>
              <a:t> 1</a:t>
            </a:r>
            <a:endParaRPr lang="en-GB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0A8934-458A-3E4F-AD9F-BA8191856CA3}"/>
              </a:ext>
            </a:extLst>
          </p:cNvPr>
          <p:cNvSpPr txBox="1"/>
          <p:nvPr/>
        </p:nvSpPr>
        <p:spPr>
          <a:xfrm rot="16200000">
            <a:off x="1501066" y="1464335"/>
            <a:ext cx="23622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700" dirty="0" err="1">
                <a:solidFill>
                  <a:schemeClr val="bg2">
                    <a:lumMod val="50000"/>
                  </a:schemeClr>
                </a:solidFill>
              </a:rPr>
              <a:t>Fold</a:t>
            </a:r>
            <a:r>
              <a:rPr lang="de-DE" sz="700" dirty="0">
                <a:solidFill>
                  <a:schemeClr val="bg2">
                    <a:lumMod val="50000"/>
                  </a:schemeClr>
                </a:solidFill>
              </a:rPr>
              <a:t> 2</a:t>
            </a:r>
            <a:endParaRPr lang="en-GB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3B766D-F591-696E-0DD5-6513254A9BAC}"/>
              </a:ext>
            </a:extLst>
          </p:cNvPr>
          <p:cNvSpPr txBox="1"/>
          <p:nvPr/>
        </p:nvSpPr>
        <p:spPr>
          <a:xfrm rot="16200000">
            <a:off x="1762082" y="1745622"/>
            <a:ext cx="23622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700" dirty="0" err="1">
                <a:solidFill>
                  <a:schemeClr val="bg2">
                    <a:lumMod val="50000"/>
                  </a:schemeClr>
                </a:solidFill>
              </a:rPr>
              <a:t>Fold</a:t>
            </a:r>
            <a:r>
              <a:rPr lang="de-DE" sz="700" dirty="0">
                <a:solidFill>
                  <a:schemeClr val="bg2">
                    <a:lumMod val="50000"/>
                  </a:schemeClr>
                </a:solidFill>
              </a:rPr>
              <a:t> 3</a:t>
            </a:r>
            <a:endParaRPr lang="en-GB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45B05E-F6F7-53D0-9541-0665C0F9030D}"/>
              </a:ext>
            </a:extLst>
          </p:cNvPr>
          <p:cNvSpPr txBox="1"/>
          <p:nvPr/>
        </p:nvSpPr>
        <p:spPr>
          <a:xfrm rot="16200000">
            <a:off x="1995298" y="2039867"/>
            <a:ext cx="23622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700" dirty="0" err="1">
                <a:solidFill>
                  <a:schemeClr val="bg2">
                    <a:lumMod val="50000"/>
                  </a:schemeClr>
                </a:solidFill>
              </a:rPr>
              <a:t>Fold</a:t>
            </a:r>
            <a:r>
              <a:rPr lang="de-DE" sz="700" dirty="0">
                <a:solidFill>
                  <a:schemeClr val="bg2">
                    <a:lumMod val="50000"/>
                  </a:schemeClr>
                </a:solidFill>
              </a:rPr>
              <a:t> 4</a:t>
            </a:r>
            <a:endParaRPr lang="en-GB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1EB67B-0774-26D8-278F-B6C6402F81F3}"/>
              </a:ext>
            </a:extLst>
          </p:cNvPr>
          <p:cNvSpPr txBox="1"/>
          <p:nvPr/>
        </p:nvSpPr>
        <p:spPr>
          <a:xfrm rot="16200000">
            <a:off x="2234972" y="2338122"/>
            <a:ext cx="23622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700" dirty="0" err="1">
                <a:solidFill>
                  <a:schemeClr val="bg2">
                    <a:lumMod val="50000"/>
                  </a:schemeClr>
                </a:solidFill>
              </a:rPr>
              <a:t>Fold</a:t>
            </a:r>
            <a:r>
              <a:rPr lang="de-DE" sz="700" dirty="0">
                <a:solidFill>
                  <a:schemeClr val="bg2">
                    <a:lumMod val="50000"/>
                  </a:schemeClr>
                </a:solidFill>
              </a:rPr>
              <a:t> 5</a:t>
            </a:r>
            <a:endParaRPr lang="en-GB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51EB60-0C77-0493-6D2B-B2F4A493CD0C}"/>
              </a:ext>
            </a:extLst>
          </p:cNvPr>
          <p:cNvSpPr txBox="1"/>
          <p:nvPr/>
        </p:nvSpPr>
        <p:spPr>
          <a:xfrm rot="16200000">
            <a:off x="1796246" y="2772067"/>
            <a:ext cx="23622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700" dirty="0" err="1">
                <a:solidFill>
                  <a:schemeClr val="bg2">
                    <a:lumMod val="50000"/>
                  </a:schemeClr>
                </a:solidFill>
              </a:rPr>
              <a:t>Fold</a:t>
            </a:r>
            <a:r>
              <a:rPr lang="de-DE" sz="700" dirty="0">
                <a:solidFill>
                  <a:schemeClr val="bg2">
                    <a:lumMod val="50000"/>
                  </a:schemeClr>
                </a:solidFill>
              </a:rPr>
              <a:t> 1</a:t>
            </a:r>
            <a:endParaRPr lang="en-GB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4FC03A2-8EA2-0575-DAB8-577BF019689A}"/>
              </a:ext>
            </a:extLst>
          </p:cNvPr>
          <p:cNvSpPr txBox="1"/>
          <p:nvPr/>
        </p:nvSpPr>
        <p:spPr>
          <a:xfrm rot="16200000">
            <a:off x="2020370" y="3069943"/>
            <a:ext cx="23622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700" dirty="0" err="1">
                <a:solidFill>
                  <a:schemeClr val="bg2">
                    <a:lumMod val="50000"/>
                  </a:schemeClr>
                </a:solidFill>
              </a:rPr>
              <a:t>Fold</a:t>
            </a:r>
            <a:r>
              <a:rPr lang="de-DE" sz="700" dirty="0">
                <a:solidFill>
                  <a:schemeClr val="bg2">
                    <a:lumMod val="50000"/>
                  </a:schemeClr>
                </a:solidFill>
              </a:rPr>
              <a:t> 2</a:t>
            </a:r>
            <a:endParaRPr lang="en-GB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5FBF2E-C8A3-3157-C5D2-3C50BD9B85A3}"/>
              </a:ext>
            </a:extLst>
          </p:cNvPr>
          <p:cNvSpPr txBox="1"/>
          <p:nvPr/>
        </p:nvSpPr>
        <p:spPr>
          <a:xfrm rot="16200000">
            <a:off x="2249135" y="3366570"/>
            <a:ext cx="23622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700" dirty="0" err="1">
                <a:solidFill>
                  <a:schemeClr val="bg2">
                    <a:lumMod val="50000"/>
                  </a:schemeClr>
                </a:solidFill>
              </a:rPr>
              <a:t>Fold</a:t>
            </a:r>
            <a:r>
              <a:rPr lang="de-DE" sz="700" dirty="0">
                <a:solidFill>
                  <a:schemeClr val="bg2">
                    <a:lumMod val="50000"/>
                  </a:schemeClr>
                </a:solidFill>
              </a:rPr>
              <a:t> 3</a:t>
            </a:r>
            <a:endParaRPr lang="en-GB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A8B317-CEAF-9BE7-DF07-4DBA6721D6B7}"/>
              </a:ext>
            </a:extLst>
          </p:cNvPr>
          <p:cNvSpPr txBox="1"/>
          <p:nvPr/>
        </p:nvSpPr>
        <p:spPr>
          <a:xfrm rot="16200000">
            <a:off x="2480312" y="3645475"/>
            <a:ext cx="23622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700" dirty="0" err="1">
                <a:solidFill>
                  <a:schemeClr val="bg2">
                    <a:lumMod val="50000"/>
                  </a:schemeClr>
                </a:solidFill>
              </a:rPr>
              <a:t>Fold</a:t>
            </a:r>
            <a:r>
              <a:rPr lang="de-DE" sz="700" dirty="0">
                <a:solidFill>
                  <a:schemeClr val="bg2">
                    <a:lumMod val="50000"/>
                  </a:schemeClr>
                </a:solidFill>
              </a:rPr>
              <a:t> 4</a:t>
            </a:r>
            <a:endParaRPr lang="en-GB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D72F8A-D452-5561-968B-5B5A68512205}"/>
              </a:ext>
            </a:extLst>
          </p:cNvPr>
          <p:cNvSpPr txBox="1"/>
          <p:nvPr/>
        </p:nvSpPr>
        <p:spPr>
          <a:xfrm rot="16200000">
            <a:off x="2704689" y="3948822"/>
            <a:ext cx="23622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700" dirty="0" err="1">
                <a:solidFill>
                  <a:schemeClr val="bg2">
                    <a:lumMod val="50000"/>
                  </a:schemeClr>
                </a:solidFill>
              </a:rPr>
              <a:t>Fold</a:t>
            </a:r>
            <a:r>
              <a:rPr lang="de-DE" sz="700" dirty="0">
                <a:solidFill>
                  <a:schemeClr val="bg2">
                    <a:lumMod val="50000"/>
                  </a:schemeClr>
                </a:solidFill>
              </a:rPr>
              <a:t> 5</a:t>
            </a:r>
            <a:endParaRPr lang="en-GB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7D4F6AA-724F-9EB1-6F6F-A956948DE359}"/>
              </a:ext>
            </a:extLst>
          </p:cNvPr>
          <p:cNvSpPr txBox="1"/>
          <p:nvPr/>
        </p:nvSpPr>
        <p:spPr>
          <a:xfrm rot="16200000">
            <a:off x="2263092" y="4381341"/>
            <a:ext cx="23622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700" dirty="0" err="1">
                <a:solidFill>
                  <a:schemeClr val="bg2">
                    <a:lumMod val="50000"/>
                  </a:schemeClr>
                </a:solidFill>
              </a:rPr>
              <a:t>Fold</a:t>
            </a:r>
            <a:r>
              <a:rPr lang="de-DE" sz="700" dirty="0">
                <a:solidFill>
                  <a:schemeClr val="bg2">
                    <a:lumMod val="50000"/>
                  </a:schemeClr>
                </a:solidFill>
              </a:rPr>
              <a:t> 1</a:t>
            </a:r>
            <a:endParaRPr lang="en-GB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D73350-F8E5-0C9A-7CEA-2E1EF852DED7}"/>
              </a:ext>
            </a:extLst>
          </p:cNvPr>
          <p:cNvSpPr txBox="1"/>
          <p:nvPr/>
        </p:nvSpPr>
        <p:spPr>
          <a:xfrm rot="16200000">
            <a:off x="2480312" y="4679374"/>
            <a:ext cx="23622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700" dirty="0" err="1">
                <a:solidFill>
                  <a:schemeClr val="bg2">
                    <a:lumMod val="50000"/>
                  </a:schemeClr>
                </a:solidFill>
              </a:rPr>
              <a:t>Fold</a:t>
            </a:r>
            <a:r>
              <a:rPr lang="de-DE" sz="700" dirty="0">
                <a:solidFill>
                  <a:schemeClr val="bg2">
                    <a:lumMod val="50000"/>
                  </a:schemeClr>
                </a:solidFill>
              </a:rPr>
              <a:t> 2</a:t>
            </a:r>
            <a:endParaRPr lang="en-GB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77F1FB-8F7A-C2B5-AB38-DFAF27A5291D}"/>
              </a:ext>
            </a:extLst>
          </p:cNvPr>
          <p:cNvSpPr txBox="1"/>
          <p:nvPr/>
        </p:nvSpPr>
        <p:spPr>
          <a:xfrm rot="16200000">
            <a:off x="2727773" y="4975014"/>
            <a:ext cx="23622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700" dirty="0" err="1">
                <a:solidFill>
                  <a:schemeClr val="bg2">
                    <a:lumMod val="50000"/>
                  </a:schemeClr>
                </a:solidFill>
              </a:rPr>
              <a:t>Fold</a:t>
            </a:r>
            <a:r>
              <a:rPr lang="de-DE" sz="700" dirty="0">
                <a:solidFill>
                  <a:schemeClr val="bg2">
                    <a:lumMod val="50000"/>
                  </a:schemeClr>
                </a:solidFill>
              </a:rPr>
              <a:t> 3</a:t>
            </a:r>
            <a:endParaRPr lang="en-GB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3F0255A-AE11-4190-FDAB-A45572EF432B}"/>
              </a:ext>
            </a:extLst>
          </p:cNvPr>
          <p:cNvSpPr txBox="1"/>
          <p:nvPr/>
        </p:nvSpPr>
        <p:spPr>
          <a:xfrm rot="16200000">
            <a:off x="2932529" y="5266982"/>
            <a:ext cx="23622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700" dirty="0" err="1">
                <a:solidFill>
                  <a:schemeClr val="bg2">
                    <a:lumMod val="50000"/>
                  </a:schemeClr>
                </a:solidFill>
              </a:rPr>
              <a:t>Fold</a:t>
            </a:r>
            <a:r>
              <a:rPr lang="de-DE" sz="700" dirty="0">
                <a:solidFill>
                  <a:schemeClr val="bg2">
                    <a:lumMod val="50000"/>
                  </a:schemeClr>
                </a:solidFill>
              </a:rPr>
              <a:t> 4</a:t>
            </a:r>
            <a:endParaRPr lang="en-GB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88E82C6-9B5F-BE2B-A529-FFED4040CB28}"/>
              </a:ext>
            </a:extLst>
          </p:cNvPr>
          <p:cNvSpPr txBox="1"/>
          <p:nvPr/>
        </p:nvSpPr>
        <p:spPr>
          <a:xfrm rot="16200000">
            <a:off x="3159748" y="5553291"/>
            <a:ext cx="23622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700" dirty="0" err="1">
                <a:solidFill>
                  <a:schemeClr val="bg2">
                    <a:lumMod val="50000"/>
                  </a:schemeClr>
                </a:solidFill>
              </a:rPr>
              <a:t>Fold</a:t>
            </a:r>
            <a:r>
              <a:rPr lang="de-DE" sz="700" dirty="0">
                <a:solidFill>
                  <a:schemeClr val="bg2">
                    <a:lumMod val="50000"/>
                  </a:schemeClr>
                </a:solidFill>
              </a:rPr>
              <a:t> 5</a:t>
            </a:r>
            <a:endParaRPr lang="en-GB" sz="7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41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Alessandra Vollmer</dc:creator>
  <cp:lastModifiedBy>Alessandra Vollmer</cp:lastModifiedBy>
  <cp:revision>1</cp:revision>
  <dcterms:created xsi:type="dcterms:W3CDTF">2025-03-22T11:30:26Z</dcterms:created>
  <dcterms:modified xsi:type="dcterms:W3CDTF">2025-03-22T11:30:40Z</dcterms:modified>
</cp:coreProperties>
</file>