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F3"/>
    <a:srgbClr val="AD34F0"/>
    <a:srgbClr val="FACADF"/>
    <a:srgbClr val="9410DE"/>
    <a:srgbClr val="F4E3FD"/>
    <a:srgbClr val="FCE4FC"/>
    <a:srgbClr val="F3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659B-2D82-4C94-8CA2-AE1774C5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21B2C-FCBF-4D4A-9571-524CB5039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47E81-0D30-4B66-B4FC-5A08A816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DC07B-E73C-4F76-959C-76A36017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ACBC-BFD7-4B32-B8CA-11BF54C7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61EB-7FCC-4DA8-8D80-D3BC8C7C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77A69-34B3-4FD0-A407-C38822C98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9A2E-B798-48DA-8700-19793AF1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A0E26-60DA-4108-B6E5-CF5E1812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900E-210B-46EE-BBEC-2AD4A684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3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26742-B4FC-4F1E-B9D8-5B4BA34C2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3A0D-2580-4155-BEC0-455E23785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15108-8141-45FF-90AE-36601C4C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8722-AC93-42A5-8E3B-A39DD141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C27B-BCFC-4684-96D7-D040DEC2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0A2-AAF5-40F4-B8D1-68417F95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57E0-7787-47D1-9D8C-C5C335D2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2057-1D4C-4F80-BCCC-AE8BEFDF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7985-C521-47AF-BBE8-42B7E382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150E5-208B-4E5B-87F9-E811E1CB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FE5E-859B-4C60-8C62-C4B17C02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D662-2DAD-476E-900D-FDCEE08D0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D9F2-6B30-4A9F-91D5-E0B0DA4E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C72B-1C07-4C36-ADD7-748156F4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3E53-FBF2-4733-ABE1-303DF057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6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E21D-0213-407A-9F30-C226DC32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B119-A290-41AC-8519-04A8B47C4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769A-F5BD-41BE-B737-2DB16967B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9DFC4-395F-4C80-8286-2A051855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2BD94-8412-45CB-B826-CAD48288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55783-2C71-4E56-BCDC-B112EC97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4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1C2E-9E8C-4B6B-89CA-42EBF9E0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E231-CC14-4E4D-BACF-142857F5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6C14-2903-4840-B383-021A868A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42CED-0421-416B-B3C0-3A90CD7BD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55D14-4045-46BE-863D-72DE0F88C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F6BB6-0B4F-4B7B-9309-80DCCD2D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ADD05-35F6-4A10-AAA8-EAF1B194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79A5A-7AAE-4734-B8D1-2556F503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B8F8-B42E-4D1F-B9D9-8645F25F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C550E-3249-4038-B9E1-D276E644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D871A-38CE-4C35-A181-2875979C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8C27D-888D-41F4-AE9E-881EC936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1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DF2661-0819-4FA6-BFC0-E5492267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32DB3-CAB2-45B3-8399-D11812DF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E483E-DEE4-4832-AE15-7DBA1F8C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9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ED31-FA51-4948-A239-3250679A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67D4-3BFB-4D99-B906-8A0B0935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27D73-2CE3-4D15-ACCF-39B2B1C13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9F5B8-BAD5-491C-949A-ECE2DC37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7828A-BE9E-41CC-8192-E9D13D1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C2F9D-F1AA-4A83-97BC-60122FE8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8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B3E1-2650-4701-8C58-62C291D6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AF3BC-3B60-4D1C-8CED-F15DF9AD8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DDEE-7258-49B2-906F-63C4F63C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A88E0-EA36-49C1-94DE-21ACF37E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90FE4-8134-4413-90DA-1A80941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CC775-E76B-4DF8-BA17-32E1B325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EC52F-D577-4173-9DB5-C1330A74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93E2E-1D88-451C-AA62-855E9AF5B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3463-3E3B-43B3-A2BB-CBF509DA0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7D710-DF0E-4CBC-A3EC-DF6A73805966}" type="datetimeFigureOut">
              <a:rPr lang="en-US" smtClean="0"/>
              <a:t>2025-04-17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6268-5FA9-4D3A-8B01-1D0C6594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F89D-1070-4180-A560-2C079797F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591E-60CA-4B1B-9B52-BD7845A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hidden="1">
            <a:extLst>
              <a:ext uri="{FF2B5EF4-FFF2-40B4-BE49-F238E27FC236}">
                <a16:creationId xmlns:a16="http://schemas.microsoft.com/office/drawing/2014/main" id="{E3E3FA63-0E30-4DEA-BCD8-0616BB8CF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96" y="0"/>
            <a:ext cx="12214991" cy="684511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C1CB2D-CBC1-41BE-8F7F-E0C74B07B76C}"/>
              </a:ext>
            </a:extLst>
          </p:cNvPr>
          <p:cNvGrpSpPr/>
          <p:nvPr/>
        </p:nvGrpSpPr>
        <p:grpSpPr>
          <a:xfrm>
            <a:off x="573541" y="0"/>
            <a:ext cx="11418762" cy="6858000"/>
            <a:chOff x="143072" y="0"/>
            <a:chExt cx="12048928" cy="6858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155DBB-44D4-4936-A48B-AE248CEBB311}"/>
                </a:ext>
              </a:extLst>
            </p:cNvPr>
            <p:cNvSpPr/>
            <p:nvPr/>
          </p:nvSpPr>
          <p:spPr>
            <a:xfrm>
              <a:off x="384048" y="156043"/>
              <a:ext cx="11807952" cy="6545915"/>
            </a:xfrm>
            <a:prstGeom prst="roundRect">
              <a:avLst>
                <a:gd name="adj" fmla="val 5476"/>
              </a:avLst>
            </a:prstGeom>
            <a:solidFill>
              <a:srgbClr val="F3F4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01D3B48-6168-45D8-9CE7-E88BE7ABA4CB}"/>
                </a:ext>
              </a:extLst>
            </p:cNvPr>
            <p:cNvGrpSpPr/>
            <p:nvPr/>
          </p:nvGrpSpPr>
          <p:grpSpPr>
            <a:xfrm>
              <a:off x="2361451" y="799729"/>
              <a:ext cx="9620657" cy="5579037"/>
              <a:chOff x="2459490" y="779568"/>
              <a:chExt cx="9620657" cy="557903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C2CCE4-C09B-4E83-949B-663063119ED4}"/>
                  </a:ext>
                </a:extLst>
              </p:cNvPr>
              <p:cNvGrpSpPr/>
              <p:nvPr/>
            </p:nvGrpSpPr>
            <p:grpSpPr>
              <a:xfrm>
                <a:off x="2459490" y="779569"/>
                <a:ext cx="1837088" cy="1258551"/>
                <a:chOff x="2558642" y="922789"/>
                <a:chExt cx="1543575" cy="931178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41CBBB2-A403-4814-A6BF-A019CE2DCAE2}"/>
                    </a:ext>
                  </a:extLst>
                </p:cNvPr>
                <p:cNvSpPr/>
                <p:nvPr/>
              </p:nvSpPr>
              <p:spPr>
                <a:xfrm>
                  <a:off x="2558642" y="922789"/>
                  <a:ext cx="1543575" cy="9311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127000" dist="127000" dir="13500000" algn="br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F2F24EE-1AF0-44BB-99DE-3A2A019E463C}"/>
                    </a:ext>
                  </a:extLst>
                </p:cNvPr>
                <p:cNvSpPr/>
                <p:nvPr/>
              </p:nvSpPr>
              <p:spPr>
                <a:xfrm>
                  <a:off x="2558642" y="922789"/>
                  <a:ext cx="1543575" cy="931178"/>
                </a:xfrm>
                <a:prstGeom prst="roundRect">
                  <a:avLst/>
                </a:prstGeom>
                <a:gradFill>
                  <a:gsLst>
                    <a:gs pos="100000">
                      <a:schemeClr val="bg1"/>
                    </a:gs>
                    <a:gs pos="0">
                      <a:srgbClr val="EDEEF3"/>
                    </a:gs>
                    <a:gs pos="95000">
                      <a:schemeClr val="bg1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90500" dist="1905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958BB49-5022-4EE5-8858-7DBA47C037AC}"/>
                  </a:ext>
                </a:extLst>
              </p:cNvPr>
              <p:cNvGrpSpPr/>
              <p:nvPr/>
            </p:nvGrpSpPr>
            <p:grpSpPr>
              <a:xfrm>
                <a:off x="5016599" y="779568"/>
                <a:ext cx="1837088" cy="1258551"/>
                <a:chOff x="2558642" y="922789"/>
                <a:chExt cx="1543575" cy="931178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BD6D6260-BDC5-4C59-B641-84E26507643E}"/>
                    </a:ext>
                  </a:extLst>
                </p:cNvPr>
                <p:cNvSpPr/>
                <p:nvPr/>
              </p:nvSpPr>
              <p:spPr>
                <a:xfrm>
                  <a:off x="2558642" y="922789"/>
                  <a:ext cx="1543575" cy="9311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127000" dist="127000" dir="13500000" algn="br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C1AF5C3B-4C4C-430A-91F1-3D690280C83C}"/>
                    </a:ext>
                  </a:extLst>
                </p:cNvPr>
                <p:cNvSpPr/>
                <p:nvPr/>
              </p:nvSpPr>
              <p:spPr>
                <a:xfrm>
                  <a:off x="2558642" y="922789"/>
                  <a:ext cx="1543575" cy="931178"/>
                </a:xfrm>
                <a:prstGeom prst="roundRect">
                  <a:avLst/>
                </a:prstGeom>
                <a:gradFill>
                  <a:gsLst>
                    <a:gs pos="100000">
                      <a:srgbClr val="EDEEF3"/>
                    </a:gs>
                    <a:gs pos="0">
                      <a:srgbClr val="EDEEF3"/>
                    </a:gs>
                    <a:gs pos="95000">
                      <a:schemeClr val="bg1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90500" dist="1905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F0A436B-8CED-4D5B-82C7-B991A9DAED69}"/>
                  </a:ext>
                </a:extLst>
              </p:cNvPr>
              <p:cNvGrpSpPr/>
              <p:nvPr/>
            </p:nvGrpSpPr>
            <p:grpSpPr>
              <a:xfrm>
                <a:off x="7573708" y="779568"/>
                <a:ext cx="1837088" cy="1258551"/>
                <a:chOff x="2558642" y="922789"/>
                <a:chExt cx="1543575" cy="931178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1EA735A5-9578-4375-AFED-D42802C94538}"/>
                    </a:ext>
                  </a:extLst>
                </p:cNvPr>
                <p:cNvSpPr/>
                <p:nvPr/>
              </p:nvSpPr>
              <p:spPr>
                <a:xfrm>
                  <a:off x="2558642" y="922789"/>
                  <a:ext cx="1543575" cy="9311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127000" dist="127000" dir="13500000" algn="br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712B391-6E44-4BAD-957D-7A97409D0C48}"/>
                    </a:ext>
                  </a:extLst>
                </p:cNvPr>
                <p:cNvSpPr/>
                <p:nvPr/>
              </p:nvSpPr>
              <p:spPr>
                <a:xfrm>
                  <a:off x="2558642" y="922789"/>
                  <a:ext cx="1543575" cy="931178"/>
                </a:xfrm>
                <a:prstGeom prst="roundRect">
                  <a:avLst/>
                </a:prstGeom>
                <a:gradFill>
                  <a:gsLst>
                    <a:gs pos="100000">
                      <a:srgbClr val="EDEEF3"/>
                    </a:gs>
                    <a:gs pos="0">
                      <a:srgbClr val="EDEEF3"/>
                    </a:gs>
                    <a:gs pos="95000">
                      <a:schemeClr val="bg1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90500" dist="1905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B87AAE7-87F5-4E5E-91DF-424F6766A00B}"/>
                  </a:ext>
                </a:extLst>
              </p:cNvPr>
              <p:cNvGrpSpPr/>
              <p:nvPr/>
            </p:nvGrpSpPr>
            <p:grpSpPr>
              <a:xfrm>
                <a:off x="10243059" y="779568"/>
                <a:ext cx="1837088" cy="1258551"/>
                <a:chOff x="2652952" y="922789"/>
                <a:chExt cx="1543575" cy="931178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B052B687-C82C-4C16-A788-B231BDB90E83}"/>
                    </a:ext>
                  </a:extLst>
                </p:cNvPr>
                <p:cNvSpPr/>
                <p:nvPr/>
              </p:nvSpPr>
              <p:spPr>
                <a:xfrm>
                  <a:off x="2652952" y="922789"/>
                  <a:ext cx="1543575" cy="931178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127000" dist="127000" dir="13500000" algn="br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E503A5B-1871-496E-91EA-913272F906B7}"/>
                    </a:ext>
                  </a:extLst>
                </p:cNvPr>
                <p:cNvSpPr/>
                <p:nvPr/>
              </p:nvSpPr>
              <p:spPr>
                <a:xfrm>
                  <a:off x="2652952" y="922789"/>
                  <a:ext cx="1543575" cy="931178"/>
                </a:xfrm>
                <a:prstGeom prst="roundRect">
                  <a:avLst/>
                </a:prstGeom>
                <a:gradFill>
                  <a:gsLst>
                    <a:gs pos="100000">
                      <a:srgbClr val="EDEEF3"/>
                    </a:gs>
                    <a:gs pos="0">
                      <a:srgbClr val="EDEEF3"/>
                    </a:gs>
                    <a:gs pos="95000">
                      <a:schemeClr val="bg1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90500" dist="1905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7277E3B-2E97-45C8-B9F9-B5E1AEDDAA60}"/>
                  </a:ext>
                </a:extLst>
              </p:cNvPr>
              <p:cNvGrpSpPr/>
              <p:nvPr/>
            </p:nvGrpSpPr>
            <p:grpSpPr>
              <a:xfrm>
                <a:off x="2459490" y="2324560"/>
                <a:ext cx="9620657" cy="4034045"/>
                <a:chOff x="2459490" y="2368628"/>
                <a:chExt cx="9620657" cy="4034045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3D2CF353-CC4E-4A8F-841D-9DE2F20F0668}"/>
                    </a:ext>
                  </a:extLst>
                </p:cNvPr>
                <p:cNvSpPr/>
                <p:nvPr/>
              </p:nvSpPr>
              <p:spPr>
                <a:xfrm>
                  <a:off x="2459490" y="2368628"/>
                  <a:ext cx="9620657" cy="403404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>
                  <a:outerShdw blurRad="127000" dist="127000" dir="13500000" algn="br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1C1E3F76-76E0-4FA9-B805-B69A8AFF81AF}"/>
                    </a:ext>
                  </a:extLst>
                </p:cNvPr>
                <p:cNvSpPr/>
                <p:nvPr/>
              </p:nvSpPr>
              <p:spPr>
                <a:xfrm>
                  <a:off x="2459490" y="2368628"/>
                  <a:ext cx="9620657" cy="4034045"/>
                </a:xfrm>
                <a:prstGeom prst="roundRect">
                  <a:avLst>
                    <a:gd name="adj" fmla="val 8269"/>
                  </a:avLst>
                </a:prstGeom>
                <a:gradFill>
                  <a:gsLst>
                    <a:gs pos="100000">
                      <a:srgbClr val="EDEEF3"/>
                    </a:gs>
                    <a:gs pos="0">
                      <a:srgbClr val="EDEEF3"/>
                    </a:gs>
                    <a:gs pos="95000">
                      <a:schemeClr val="bg1"/>
                    </a:gs>
                  </a:gsLst>
                  <a:lin ang="2700000" scaled="0"/>
                </a:gradFill>
                <a:ln>
                  <a:noFill/>
                </a:ln>
                <a:effectLst>
                  <a:outerShdw blurRad="190500" dist="190500" dir="2700000" algn="tl" rotWithShape="0">
                    <a:schemeClr val="bg1">
                      <a:lumMod val="65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896F26-9819-494C-868D-B491C85455CF}"/>
                </a:ext>
              </a:extLst>
            </p:cNvPr>
            <p:cNvSpPr/>
            <p:nvPr/>
          </p:nvSpPr>
          <p:spPr>
            <a:xfrm>
              <a:off x="209892" y="0"/>
              <a:ext cx="1955632" cy="6858000"/>
            </a:xfrm>
            <a:prstGeom prst="roundRect">
              <a:avLst>
                <a:gd name="adj" fmla="val 20893"/>
              </a:avLst>
            </a:prstGeom>
            <a:gradFill>
              <a:gsLst>
                <a:gs pos="100000">
                  <a:srgbClr val="EDEEF3"/>
                </a:gs>
                <a:gs pos="23000">
                  <a:srgbClr val="AD34F0"/>
                </a:gs>
                <a:gs pos="95000">
                  <a:srgbClr val="FACADF"/>
                </a:gs>
              </a:gsLst>
              <a:lin ang="2700000" scaled="0"/>
            </a:gradFill>
            <a:ln>
              <a:noFill/>
            </a:ln>
            <a:effectLst>
              <a:outerShdw blurRad="190500" dist="190500" dir="2700000" algn="tl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744C2D4-BA27-4960-B1DA-CAD9F9EFB7F0}"/>
                </a:ext>
              </a:extLst>
            </p:cNvPr>
            <p:cNvSpPr/>
            <p:nvPr/>
          </p:nvSpPr>
          <p:spPr>
            <a:xfrm>
              <a:off x="143072" y="364721"/>
              <a:ext cx="2089270" cy="1980000"/>
            </a:xfrm>
            <a:prstGeom prst="ellipse">
              <a:avLst/>
            </a:prstGeom>
            <a:solidFill>
              <a:srgbClr val="EDEE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3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Volodymyr Karpenko</dc:creator>
  <cp:lastModifiedBy>Volodymyr Karpenko</cp:lastModifiedBy>
  <cp:revision>8</cp:revision>
  <dcterms:created xsi:type="dcterms:W3CDTF">2025-04-17T11:12:15Z</dcterms:created>
  <dcterms:modified xsi:type="dcterms:W3CDTF">2025-04-17T12:33:50Z</dcterms:modified>
</cp:coreProperties>
</file>