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</p:sldIdLst>
  <p:sldSz cx="9144000" cy="6858000" type="screen4x3"/>
  <p:notesSz cx="6858000" cy="9144000"/>
  <p:custDataLst>
    <p:tags r:id="rId9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23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F989-20B6-4D53-ABE5-8D077CE02A9A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BF45-E949-46AA-9EE3-5D7984D366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28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F989-20B6-4D53-ABE5-8D077CE02A9A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BF45-E949-46AA-9EE3-5D7984D366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643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F989-20B6-4D53-ABE5-8D077CE02A9A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BF45-E949-46AA-9EE3-5D7984D366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7912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F989-20B6-4D53-ABE5-8D077CE02A9A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BF45-E949-46AA-9EE3-5D7984D366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658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F989-20B6-4D53-ABE5-8D077CE02A9A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BF45-E949-46AA-9EE3-5D7984D366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836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F989-20B6-4D53-ABE5-8D077CE02A9A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BF45-E949-46AA-9EE3-5D7984D366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023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F989-20B6-4D53-ABE5-8D077CE02A9A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BF45-E949-46AA-9EE3-5D7984D366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249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F989-20B6-4D53-ABE5-8D077CE02A9A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BF45-E949-46AA-9EE3-5D7984D366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035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F989-20B6-4D53-ABE5-8D077CE02A9A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BF45-E949-46AA-9EE3-5D7984D366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8107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F989-20B6-4D53-ABE5-8D077CE02A9A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BF45-E949-46AA-9EE3-5D7984D366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647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F989-20B6-4D53-ABE5-8D077CE02A9A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BF45-E949-46AA-9EE3-5D7984D366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582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presentation-creation.ru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6F989-20B6-4D53-ABE5-8D077CE02A9A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0BF45-E949-46AA-9EE3-5D7984D366E5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971698" y="6488277"/>
            <a:ext cx="3206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14"/>
              </a:rPr>
              <a:t>http://presentation-creation.ru/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760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564904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Telegram</a:t>
            </a:r>
            <a:r>
              <a:rPr lang="ru-RU" dirty="0"/>
              <a:t> </a:t>
            </a:r>
            <a:r>
              <a:rPr lang="en-US" dirty="0"/>
              <a:t>bot</a:t>
            </a:r>
            <a:br>
              <a:rPr lang="en-US" dirty="0"/>
            </a:br>
            <a:r>
              <a:rPr lang="ru-RU" dirty="0"/>
              <a:t>поиска вакансий на </a:t>
            </a:r>
            <a:r>
              <a:rPr lang="en-US" dirty="0"/>
              <a:t>hh.ru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75856" y="4869160"/>
            <a:ext cx="6400800" cy="622920"/>
          </a:xfrm>
        </p:spPr>
        <p:txBody>
          <a:bodyPr/>
          <a:lstStyle/>
          <a:p>
            <a:r>
              <a:rPr lang="ru-RU" dirty="0">
                <a:solidFill>
                  <a:schemeClr val="accent1"/>
                </a:solidFill>
              </a:rPr>
              <a:t>Исполнитель: Мантуров В.А.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F07A1B4-D9BB-4C4B-B7B1-966C7E43A5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692696"/>
            <a:ext cx="1214264" cy="121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955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/>
              <a:t>О себе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D528497-2FAA-48CD-ADF7-9706AFD77078}"/>
              </a:ext>
            </a:extLst>
          </p:cNvPr>
          <p:cNvSpPr txBox="1"/>
          <p:nvPr/>
        </p:nvSpPr>
        <p:spPr>
          <a:xfrm>
            <a:off x="427395" y="2492896"/>
            <a:ext cx="849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Инженер отдела сопровождения информационных технологий</a:t>
            </a:r>
            <a:endParaRPr lang="en-US" sz="2400" dirty="0"/>
          </a:p>
          <a:p>
            <a:pPr algn="just"/>
            <a:r>
              <a:rPr lang="ru-RU" sz="2400" dirty="0"/>
              <a:t>в Альфа-Банке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BA334B-AC20-4D36-993A-9D2AD9F2B23F}"/>
              </a:ext>
            </a:extLst>
          </p:cNvPr>
          <p:cNvSpPr txBox="1"/>
          <p:nvPr/>
        </p:nvSpPr>
        <p:spPr>
          <a:xfrm>
            <a:off x="457200" y="3534108"/>
            <a:ext cx="6988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Первый опыт программирования был получен в университете на языке </a:t>
            </a:r>
            <a:r>
              <a:rPr lang="en-US" sz="2400" dirty="0"/>
              <a:t>C#</a:t>
            </a:r>
            <a:endParaRPr lang="ru-RU" sz="24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896BD4D-29D3-4205-BBA3-DBEA156EBFA9}"/>
              </a:ext>
            </a:extLst>
          </p:cNvPr>
          <p:cNvSpPr txBox="1"/>
          <p:nvPr/>
        </p:nvSpPr>
        <p:spPr>
          <a:xfrm>
            <a:off x="441681" y="4592505"/>
            <a:ext cx="7514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Язык </a:t>
            </a:r>
            <a:r>
              <a:rPr lang="en-US" sz="2400" dirty="0"/>
              <a:t>Java </a:t>
            </a:r>
            <a:r>
              <a:rPr lang="ru-RU" sz="2400" dirty="0"/>
              <a:t>начал изучать в начале 2021 года</a:t>
            </a:r>
            <a:endParaRPr lang="en-US" sz="2400" dirty="0"/>
          </a:p>
          <a:p>
            <a:pPr algn="just"/>
            <a:r>
              <a:rPr lang="ru-RU" sz="2400" dirty="0"/>
              <a:t>на учебном портале </a:t>
            </a:r>
            <a:r>
              <a:rPr lang="en-US" sz="2400" dirty="0"/>
              <a:t>Coursera</a:t>
            </a:r>
          </a:p>
        </p:txBody>
      </p:sp>
    </p:spTree>
    <p:extLst>
      <p:ext uri="{BB962C8B-B14F-4D97-AF65-F5344CB8AC3E}">
        <p14:creationId xmlns:p14="http://schemas.microsoft.com/office/powerpoint/2010/main" val="3229422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Autofit/>
          </a:bodyPr>
          <a:lstStyle/>
          <a:p>
            <a:r>
              <a:rPr lang="ru-RU" sz="3600" dirty="0"/>
              <a:t>Мотивация стать разработчиком </a:t>
            </a:r>
            <a:r>
              <a:rPr lang="en-US" sz="3600" dirty="0"/>
              <a:t>Java</a:t>
            </a:r>
            <a:endParaRPr lang="ru-RU" sz="36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D528497-2FAA-48CD-ADF7-9706AFD77078}"/>
              </a:ext>
            </a:extLst>
          </p:cNvPr>
          <p:cNvSpPr txBox="1"/>
          <p:nvPr/>
        </p:nvSpPr>
        <p:spPr>
          <a:xfrm>
            <a:off x="737675" y="2348880"/>
            <a:ext cx="8096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ООП</a:t>
            </a:r>
          </a:p>
        </p:txBody>
      </p:sp>
      <p:sp>
        <p:nvSpPr>
          <p:cNvPr id="3" name="Блок-схема: узел 2">
            <a:extLst>
              <a:ext uri="{FF2B5EF4-FFF2-40B4-BE49-F238E27FC236}">
                <a16:creationId xmlns:a16="http://schemas.microsoft.com/office/drawing/2014/main" id="{44DA55D1-7225-4EC8-8DE0-434E5F5DCF46}"/>
              </a:ext>
            </a:extLst>
          </p:cNvPr>
          <p:cNvSpPr/>
          <p:nvPr/>
        </p:nvSpPr>
        <p:spPr>
          <a:xfrm>
            <a:off x="439300" y="2498452"/>
            <a:ext cx="154360" cy="16252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Блок-схема: узел 6">
            <a:extLst>
              <a:ext uri="{FF2B5EF4-FFF2-40B4-BE49-F238E27FC236}">
                <a16:creationId xmlns:a16="http://schemas.microsoft.com/office/drawing/2014/main" id="{A52BC93E-ABE0-4672-97EC-BC4EF34390AD}"/>
              </a:ext>
            </a:extLst>
          </p:cNvPr>
          <p:cNvSpPr/>
          <p:nvPr/>
        </p:nvSpPr>
        <p:spPr>
          <a:xfrm>
            <a:off x="439300" y="3129954"/>
            <a:ext cx="154360" cy="16252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4B27AE-6A89-4970-A7A0-3300A9BC0AF1}"/>
              </a:ext>
            </a:extLst>
          </p:cNvPr>
          <p:cNvSpPr txBox="1"/>
          <p:nvPr/>
        </p:nvSpPr>
        <p:spPr>
          <a:xfrm>
            <a:off x="737675" y="2980382"/>
            <a:ext cx="8096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Большое количество бизнес сервисов разработаны на </a:t>
            </a:r>
            <a:r>
              <a:rPr lang="en-US" sz="2400" dirty="0"/>
              <a:t>Java</a:t>
            </a:r>
            <a:endParaRPr lang="ru-RU" sz="2400" dirty="0"/>
          </a:p>
        </p:txBody>
      </p:sp>
      <p:sp>
        <p:nvSpPr>
          <p:cNvPr id="9" name="Блок-схема: узел 8">
            <a:extLst>
              <a:ext uri="{FF2B5EF4-FFF2-40B4-BE49-F238E27FC236}">
                <a16:creationId xmlns:a16="http://schemas.microsoft.com/office/drawing/2014/main" id="{AC2DB2AC-E6EA-4DF7-84D2-80DB18688537}"/>
              </a:ext>
            </a:extLst>
          </p:cNvPr>
          <p:cNvSpPr/>
          <p:nvPr/>
        </p:nvSpPr>
        <p:spPr>
          <a:xfrm>
            <a:off x="439300" y="3761456"/>
            <a:ext cx="154360" cy="16252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FA1A99-FDBA-413E-8D78-5771F225154A}"/>
              </a:ext>
            </a:extLst>
          </p:cNvPr>
          <p:cNvSpPr txBox="1"/>
          <p:nvPr/>
        </p:nvSpPr>
        <p:spPr>
          <a:xfrm>
            <a:off x="737675" y="3611884"/>
            <a:ext cx="8096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Один из самых востребованных языков программирования</a:t>
            </a:r>
          </a:p>
        </p:txBody>
      </p:sp>
      <p:sp>
        <p:nvSpPr>
          <p:cNvPr id="11" name="Блок-схема: узел 10">
            <a:extLst>
              <a:ext uri="{FF2B5EF4-FFF2-40B4-BE49-F238E27FC236}">
                <a16:creationId xmlns:a16="http://schemas.microsoft.com/office/drawing/2014/main" id="{E3997102-DB16-410E-A75A-080F75337FF0}"/>
              </a:ext>
            </a:extLst>
          </p:cNvPr>
          <p:cNvSpPr/>
          <p:nvPr/>
        </p:nvSpPr>
        <p:spPr>
          <a:xfrm>
            <a:off x="439300" y="4393923"/>
            <a:ext cx="154360" cy="16252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A296B4-6CD3-4B03-8032-25FF8A242B3F}"/>
              </a:ext>
            </a:extLst>
          </p:cNvPr>
          <p:cNvSpPr txBox="1"/>
          <p:nvPr/>
        </p:nvSpPr>
        <p:spPr>
          <a:xfrm>
            <a:off x="737675" y="4244351"/>
            <a:ext cx="8096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Бескрайние перспективы в профессиональной реализации</a:t>
            </a:r>
          </a:p>
        </p:txBody>
      </p:sp>
      <p:sp>
        <p:nvSpPr>
          <p:cNvPr id="13" name="Блок-схема: узел 12">
            <a:extLst>
              <a:ext uri="{FF2B5EF4-FFF2-40B4-BE49-F238E27FC236}">
                <a16:creationId xmlns:a16="http://schemas.microsoft.com/office/drawing/2014/main" id="{C37F2DD1-04D5-4CAC-9060-921C437AB419}"/>
              </a:ext>
            </a:extLst>
          </p:cNvPr>
          <p:cNvSpPr/>
          <p:nvPr/>
        </p:nvSpPr>
        <p:spPr>
          <a:xfrm>
            <a:off x="439300" y="5026390"/>
            <a:ext cx="154360" cy="16252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792E63-FAC6-4BFE-88ED-BCD7A4CF0980}"/>
              </a:ext>
            </a:extLst>
          </p:cNvPr>
          <p:cNvSpPr txBox="1"/>
          <p:nvPr/>
        </p:nvSpPr>
        <p:spPr>
          <a:xfrm>
            <a:off x="737675" y="4876818"/>
            <a:ext cx="8096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Обладает свойством кроссплатформенной совместимости</a:t>
            </a:r>
          </a:p>
        </p:txBody>
      </p:sp>
    </p:spTree>
    <p:extLst>
      <p:ext uri="{BB962C8B-B14F-4D97-AF65-F5344CB8AC3E}">
        <p14:creationId xmlns:p14="http://schemas.microsoft.com/office/powerpoint/2010/main" val="3851476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D528497-2FAA-48CD-ADF7-9706AFD77078}"/>
              </a:ext>
            </a:extLst>
          </p:cNvPr>
          <p:cNvSpPr txBox="1"/>
          <p:nvPr/>
        </p:nvSpPr>
        <p:spPr>
          <a:xfrm>
            <a:off x="323528" y="1565872"/>
            <a:ext cx="849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/>
              <a:t>Цель: </a:t>
            </a:r>
            <a:r>
              <a:rPr lang="ru-RU" sz="2400" dirty="0"/>
              <a:t>разработать приложение для поиска вакансий на сайте компании </a:t>
            </a:r>
            <a:r>
              <a:rPr lang="en-US" sz="2400" dirty="0" err="1"/>
              <a:t>HeadHunter</a:t>
            </a:r>
            <a:endParaRPr lang="ru-RU" sz="24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BA334B-AC20-4D36-993A-9D2AD9F2B23F}"/>
              </a:ext>
            </a:extLst>
          </p:cNvPr>
          <p:cNvSpPr txBox="1"/>
          <p:nvPr/>
        </p:nvSpPr>
        <p:spPr>
          <a:xfrm>
            <a:off x="323528" y="3086934"/>
            <a:ext cx="69886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AutoNum type="arabicPeriod"/>
            </a:pPr>
            <a:r>
              <a:rPr lang="ru-RU" sz="2400" dirty="0"/>
              <a:t>Зарегистрировать </a:t>
            </a:r>
            <a:r>
              <a:rPr lang="en-US" sz="2400" dirty="0"/>
              <a:t>Telegram Bot</a:t>
            </a:r>
          </a:p>
          <a:p>
            <a:pPr marL="457200" indent="-457200" algn="just">
              <a:buAutoNum type="arabicPeriod"/>
            </a:pPr>
            <a:r>
              <a:rPr lang="ru-RU" sz="2400" dirty="0"/>
              <a:t>Разработать архитектуру приложения</a:t>
            </a:r>
          </a:p>
          <a:p>
            <a:pPr marL="457200" indent="-457200" algn="just">
              <a:buAutoNum type="arabicPeriod"/>
            </a:pPr>
            <a:r>
              <a:rPr lang="ru-RU" sz="2400" dirty="0"/>
              <a:t>Написать программный код</a:t>
            </a:r>
          </a:p>
          <a:p>
            <a:pPr marL="457200" indent="-457200" algn="just">
              <a:buAutoNum type="arabicPeriod"/>
            </a:pPr>
            <a:r>
              <a:rPr lang="ru-RU" sz="2400" dirty="0"/>
              <a:t>Протестировать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21D903-8059-489C-992F-223C06F06880}"/>
              </a:ext>
            </a:extLst>
          </p:cNvPr>
          <p:cNvSpPr txBox="1"/>
          <p:nvPr/>
        </p:nvSpPr>
        <p:spPr>
          <a:xfrm>
            <a:off x="323528" y="2624269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/>
              <a:t>Задачи: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CD7995-8CFE-494D-A4F4-5BF5FC057890}"/>
              </a:ext>
            </a:extLst>
          </p:cNvPr>
          <p:cNvSpPr txBox="1"/>
          <p:nvPr/>
        </p:nvSpPr>
        <p:spPr>
          <a:xfrm>
            <a:off x="350923" y="5171708"/>
            <a:ext cx="8496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/>
              <a:t>Актуальность:</a:t>
            </a:r>
          </a:p>
          <a:p>
            <a:pPr algn="just"/>
            <a:r>
              <a:rPr lang="ru-RU" sz="2400" dirty="0"/>
              <a:t>Быстрый просмотр вакансий через мессенджер,</a:t>
            </a:r>
          </a:p>
          <a:p>
            <a:pPr algn="just"/>
            <a:r>
              <a:rPr lang="ru-RU" sz="2400" dirty="0"/>
              <a:t>не заходя на сайт</a:t>
            </a:r>
          </a:p>
          <a:p>
            <a:pPr algn="just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61913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Блок-схема: решение 101">
            <a:extLst>
              <a:ext uri="{FF2B5EF4-FFF2-40B4-BE49-F238E27FC236}">
                <a16:creationId xmlns:a16="http://schemas.microsoft.com/office/drawing/2014/main" id="{E5A8F6D3-394D-41A0-97E5-1F112F720184}"/>
              </a:ext>
            </a:extLst>
          </p:cNvPr>
          <p:cNvSpPr/>
          <p:nvPr/>
        </p:nvSpPr>
        <p:spPr>
          <a:xfrm>
            <a:off x="537584" y="2771252"/>
            <a:ext cx="1977355" cy="1154213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Autofit/>
          </a:bodyPr>
          <a:lstStyle/>
          <a:p>
            <a:r>
              <a:rPr lang="ru-RU" sz="3600" dirty="0"/>
              <a:t>Описание бизнес-процесса</a:t>
            </a:r>
          </a:p>
        </p:txBody>
      </p:sp>
      <p:sp>
        <p:nvSpPr>
          <p:cNvPr id="4" name="Блок-схема: узел 3">
            <a:extLst>
              <a:ext uri="{FF2B5EF4-FFF2-40B4-BE49-F238E27FC236}">
                <a16:creationId xmlns:a16="http://schemas.microsoft.com/office/drawing/2014/main" id="{AA80A6C9-2335-4BF9-BFE5-4D2EDEFFB8D3}"/>
              </a:ext>
            </a:extLst>
          </p:cNvPr>
          <p:cNvSpPr/>
          <p:nvPr/>
        </p:nvSpPr>
        <p:spPr>
          <a:xfrm>
            <a:off x="2504049" y="1830015"/>
            <a:ext cx="288032" cy="288032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CDCBE6-3C5F-4097-B323-EEA615F7F14E}"/>
              </a:ext>
            </a:extLst>
          </p:cNvPr>
          <p:cNvSpPr txBox="1"/>
          <p:nvPr/>
        </p:nvSpPr>
        <p:spPr>
          <a:xfrm>
            <a:off x="1576332" y="1746392"/>
            <a:ext cx="874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/</a:t>
            </a:r>
            <a:r>
              <a:rPr lang="en-US" sz="2400" dirty="0"/>
              <a:t>start</a:t>
            </a:r>
            <a:endParaRPr lang="ru-RU" sz="2400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4337DC83-DC50-4B12-B9CD-3528935BEF46}"/>
              </a:ext>
            </a:extLst>
          </p:cNvPr>
          <p:cNvSpPr/>
          <p:nvPr/>
        </p:nvSpPr>
        <p:spPr>
          <a:xfrm>
            <a:off x="3707904" y="1628800"/>
            <a:ext cx="1944216" cy="7959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F05742-B1A9-46DD-9BB1-E893651ECEE5}"/>
              </a:ext>
            </a:extLst>
          </p:cNvPr>
          <p:cNvSpPr txBox="1"/>
          <p:nvPr/>
        </p:nvSpPr>
        <p:spPr>
          <a:xfrm>
            <a:off x="3814459" y="1703599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Приветственное сообщение</a:t>
            </a:r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BDC5DCC4-BB9F-4586-8137-099D1B8A6519}"/>
              </a:ext>
            </a:extLst>
          </p:cNvPr>
          <p:cNvCxnSpPr>
            <a:stCxn id="4" idx="6"/>
          </p:cNvCxnSpPr>
          <p:nvPr/>
        </p:nvCxnSpPr>
        <p:spPr>
          <a:xfrm>
            <a:off x="2792081" y="1974031"/>
            <a:ext cx="9158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813237B-FE28-4488-A7DB-8C37D211C14B}"/>
              </a:ext>
            </a:extLst>
          </p:cNvPr>
          <p:cNvSpPr txBox="1"/>
          <p:nvPr/>
        </p:nvSpPr>
        <p:spPr>
          <a:xfrm>
            <a:off x="684279" y="3136093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Поиск вакансии</a:t>
            </a:r>
          </a:p>
        </p:txBody>
      </p: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384EAC43-72A4-4AC1-A87A-E6F6AF30D074}"/>
              </a:ext>
            </a:extLst>
          </p:cNvPr>
          <p:cNvCxnSpPr>
            <a:cxnSpLocks/>
            <a:stCxn id="6" idx="2"/>
            <a:endCxn id="102" idx="0"/>
          </p:cNvCxnSpPr>
          <p:nvPr/>
        </p:nvCxnSpPr>
        <p:spPr>
          <a:xfrm flipH="1">
            <a:off x="1526262" y="2424731"/>
            <a:ext cx="3153750" cy="34652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DAE86444-0341-43BB-80F4-B3552EE2E4D7}"/>
              </a:ext>
            </a:extLst>
          </p:cNvPr>
          <p:cNvCxnSpPr>
            <a:cxnSpLocks/>
            <a:stCxn id="6" idx="2"/>
            <a:endCxn id="77" idx="0"/>
          </p:cNvCxnSpPr>
          <p:nvPr/>
        </p:nvCxnSpPr>
        <p:spPr>
          <a:xfrm>
            <a:off x="4680012" y="2424731"/>
            <a:ext cx="7012" cy="375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CDC5EB58-31BB-4AD7-8BE1-BB389A4B6E20}"/>
              </a:ext>
            </a:extLst>
          </p:cNvPr>
          <p:cNvCxnSpPr>
            <a:cxnSpLocks/>
            <a:stCxn id="6" idx="2"/>
            <a:endCxn id="94" idx="0"/>
          </p:cNvCxnSpPr>
          <p:nvPr/>
        </p:nvCxnSpPr>
        <p:spPr>
          <a:xfrm>
            <a:off x="4680012" y="2424731"/>
            <a:ext cx="2747014" cy="3758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Прямоугольник: скругленные углы 52">
            <a:extLst>
              <a:ext uri="{FF2B5EF4-FFF2-40B4-BE49-F238E27FC236}">
                <a16:creationId xmlns:a16="http://schemas.microsoft.com/office/drawing/2014/main" id="{E9890840-F684-4E62-BD63-F89B51516F7D}"/>
              </a:ext>
            </a:extLst>
          </p:cNvPr>
          <p:cNvSpPr/>
          <p:nvPr/>
        </p:nvSpPr>
        <p:spPr>
          <a:xfrm>
            <a:off x="622003" y="4334472"/>
            <a:ext cx="1800200" cy="7200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84C08CB-308E-48ED-AEC9-EDF199F2997D}"/>
              </a:ext>
            </a:extLst>
          </p:cNvPr>
          <p:cNvSpPr txBox="1"/>
          <p:nvPr/>
        </p:nvSpPr>
        <p:spPr>
          <a:xfrm>
            <a:off x="632893" y="4371347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Получение списка вакансий</a:t>
            </a:r>
          </a:p>
        </p:txBody>
      </p:sp>
      <p:sp>
        <p:nvSpPr>
          <p:cNvPr id="57" name="Прямоугольник: скругленные углы 56">
            <a:extLst>
              <a:ext uri="{FF2B5EF4-FFF2-40B4-BE49-F238E27FC236}">
                <a16:creationId xmlns:a16="http://schemas.microsoft.com/office/drawing/2014/main" id="{759BD866-619F-4643-B323-CDC9CCA3FCE2}"/>
              </a:ext>
            </a:extLst>
          </p:cNvPr>
          <p:cNvSpPr/>
          <p:nvPr/>
        </p:nvSpPr>
        <p:spPr>
          <a:xfrm>
            <a:off x="3698346" y="4084967"/>
            <a:ext cx="1819775" cy="360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3EBE3E5-76D3-4F9F-BBE0-9AA16CCCC1E1}"/>
              </a:ext>
            </a:extLst>
          </p:cNvPr>
          <p:cNvSpPr txBox="1"/>
          <p:nvPr/>
        </p:nvSpPr>
        <p:spPr>
          <a:xfrm>
            <a:off x="3770354" y="4080321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Регион</a:t>
            </a:r>
          </a:p>
        </p:txBody>
      </p:sp>
      <p:sp>
        <p:nvSpPr>
          <p:cNvPr id="59" name="Прямоугольник: скругленные углы 58">
            <a:extLst>
              <a:ext uri="{FF2B5EF4-FFF2-40B4-BE49-F238E27FC236}">
                <a16:creationId xmlns:a16="http://schemas.microsoft.com/office/drawing/2014/main" id="{114DAF26-4383-4D81-A9F1-31083D09603D}"/>
              </a:ext>
            </a:extLst>
          </p:cNvPr>
          <p:cNvSpPr/>
          <p:nvPr/>
        </p:nvSpPr>
        <p:spPr>
          <a:xfrm>
            <a:off x="3698346" y="4516541"/>
            <a:ext cx="1819775" cy="360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5322879-76B8-42AF-AEA8-AAE73AD53BE7}"/>
              </a:ext>
            </a:extLst>
          </p:cNvPr>
          <p:cNvSpPr txBox="1"/>
          <p:nvPr/>
        </p:nvSpPr>
        <p:spPr>
          <a:xfrm>
            <a:off x="3770354" y="451189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Категория</a:t>
            </a:r>
          </a:p>
        </p:txBody>
      </p:sp>
      <p:sp>
        <p:nvSpPr>
          <p:cNvPr id="61" name="Прямоугольник: скругленные углы 60">
            <a:extLst>
              <a:ext uri="{FF2B5EF4-FFF2-40B4-BE49-F238E27FC236}">
                <a16:creationId xmlns:a16="http://schemas.microsoft.com/office/drawing/2014/main" id="{A32DA6DF-AE4B-4E25-80A2-55D0BB7D6B53}"/>
              </a:ext>
            </a:extLst>
          </p:cNvPr>
          <p:cNvSpPr/>
          <p:nvPr/>
        </p:nvSpPr>
        <p:spPr>
          <a:xfrm>
            <a:off x="3698346" y="4974381"/>
            <a:ext cx="1819775" cy="360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DA8A6D3-BEFB-4A89-9590-01D9F586AEB8}"/>
              </a:ext>
            </a:extLst>
          </p:cNvPr>
          <p:cNvSpPr txBox="1"/>
          <p:nvPr/>
        </p:nvSpPr>
        <p:spPr>
          <a:xfrm>
            <a:off x="3544772" y="4969735"/>
            <a:ext cx="2097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Отображать с з/п</a:t>
            </a:r>
          </a:p>
        </p:txBody>
      </p:sp>
      <p:sp>
        <p:nvSpPr>
          <p:cNvPr id="63" name="Прямоугольник: скругленные углы 62">
            <a:extLst>
              <a:ext uri="{FF2B5EF4-FFF2-40B4-BE49-F238E27FC236}">
                <a16:creationId xmlns:a16="http://schemas.microsoft.com/office/drawing/2014/main" id="{ADF2FFA5-2F33-4DAC-AE33-CC479A666B29}"/>
              </a:ext>
            </a:extLst>
          </p:cNvPr>
          <p:cNvSpPr/>
          <p:nvPr/>
        </p:nvSpPr>
        <p:spPr>
          <a:xfrm>
            <a:off x="3698346" y="5441513"/>
            <a:ext cx="1819775" cy="360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E1306C2-BA28-48B3-A703-AD512D52ECAE}"/>
              </a:ext>
            </a:extLst>
          </p:cNvPr>
          <p:cNvSpPr txBox="1"/>
          <p:nvPr/>
        </p:nvSpPr>
        <p:spPr>
          <a:xfrm>
            <a:off x="3580084" y="5436867"/>
            <a:ext cx="2097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Минимальная з/п</a:t>
            </a:r>
          </a:p>
        </p:txBody>
      </p: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79B60882-2519-49C3-AA3D-0295DC47AF5E}"/>
              </a:ext>
            </a:extLst>
          </p:cNvPr>
          <p:cNvCxnSpPr>
            <a:cxnSpLocks/>
          </p:cNvCxnSpPr>
          <p:nvPr/>
        </p:nvCxnSpPr>
        <p:spPr>
          <a:xfrm flipH="1" flipV="1">
            <a:off x="3266369" y="3302722"/>
            <a:ext cx="431977" cy="2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>
            <a:extLst>
              <a:ext uri="{FF2B5EF4-FFF2-40B4-BE49-F238E27FC236}">
                <a16:creationId xmlns:a16="http://schemas.microsoft.com/office/drawing/2014/main" id="{DEFDFEEC-A1A8-45CB-BDDA-7F82C8A19AE7}"/>
              </a:ext>
            </a:extLst>
          </p:cNvPr>
          <p:cNvCxnSpPr>
            <a:cxnSpLocks/>
          </p:cNvCxnSpPr>
          <p:nvPr/>
        </p:nvCxnSpPr>
        <p:spPr>
          <a:xfrm>
            <a:off x="3249992" y="3302722"/>
            <a:ext cx="0" cy="23188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16F384AC-D211-4B9D-8E07-67C487E4F861}"/>
              </a:ext>
            </a:extLst>
          </p:cNvPr>
          <p:cNvCxnSpPr>
            <a:endCxn id="64" idx="1"/>
          </p:cNvCxnSpPr>
          <p:nvPr/>
        </p:nvCxnSpPr>
        <p:spPr>
          <a:xfrm>
            <a:off x="3249992" y="5621533"/>
            <a:ext cx="3300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3C973DFC-8F45-45A8-9F76-B04413F0CBA8}"/>
              </a:ext>
            </a:extLst>
          </p:cNvPr>
          <p:cNvCxnSpPr/>
          <p:nvPr/>
        </p:nvCxnSpPr>
        <p:spPr>
          <a:xfrm>
            <a:off x="3266369" y="5154401"/>
            <a:ext cx="3300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360F6B20-D4D1-4A59-B981-F1E56D2E4033}"/>
              </a:ext>
            </a:extLst>
          </p:cNvPr>
          <p:cNvCxnSpPr/>
          <p:nvPr/>
        </p:nvCxnSpPr>
        <p:spPr>
          <a:xfrm>
            <a:off x="3266369" y="4694513"/>
            <a:ext cx="3300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0F0A10A1-2FA6-4526-882E-E6F661CBCCDB}"/>
              </a:ext>
            </a:extLst>
          </p:cNvPr>
          <p:cNvCxnSpPr/>
          <p:nvPr/>
        </p:nvCxnSpPr>
        <p:spPr>
          <a:xfrm>
            <a:off x="3249992" y="4264987"/>
            <a:ext cx="3300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Прямоугольник: скругленные углы 74">
            <a:extLst>
              <a:ext uri="{FF2B5EF4-FFF2-40B4-BE49-F238E27FC236}">
                <a16:creationId xmlns:a16="http://schemas.microsoft.com/office/drawing/2014/main" id="{1CC38B09-8738-4FFC-BC99-C1A577ED461B}"/>
              </a:ext>
            </a:extLst>
          </p:cNvPr>
          <p:cNvSpPr/>
          <p:nvPr/>
        </p:nvSpPr>
        <p:spPr>
          <a:xfrm>
            <a:off x="618499" y="5461409"/>
            <a:ext cx="1800200" cy="7200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0D893EA-065C-4568-A467-4F2C5AF23BD0}"/>
              </a:ext>
            </a:extLst>
          </p:cNvPr>
          <p:cNvSpPr txBox="1"/>
          <p:nvPr/>
        </p:nvSpPr>
        <p:spPr>
          <a:xfrm>
            <a:off x="589259" y="5500760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Содержимое вакансии</a:t>
            </a:r>
          </a:p>
        </p:txBody>
      </p:sp>
      <p:sp>
        <p:nvSpPr>
          <p:cNvPr id="77" name="Блок-схема: решение 76">
            <a:extLst>
              <a:ext uri="{FF2B5EF4-FFF2-40B4-BE49-F238E27FC236}">
                <a16:creationId xmlns:a16="http://schemas.microsoft.com/office/drawing/2014/main" id="{730B61D2-496B-41C7-99BA-3D06DF792B78}"/>
              </a:ext>
            </a:extLst>
          </p:cNvPr>
          <p:cNvSpPr/>
          <p:nvPr/>
        </p:nvSpPr>
        <p:spPr>
          <a:xfrm>
            <a:off x="3698346" y="2800629"/>
            <a:ext cx="1977355" cy="1154213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57FE95F-BD76-4EC5-8ACD-751C56E8D4C0}"/>
              </a:ext>
            </a:extLst>
          </p:cNvPr>
          <p:cNvSpPr txBox="1"/>
          <p:nvPr/>
        </p:nvSpPr>
        <p:spPr>
          <a:xfrm>
            <a:off x="3877670" y="2995266"/>
            <a:ext cx="1665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Установить фильтр для поиска</a:t>
            </a:r>
          </a:p>
        </p:txBody>
      </p:sp>
      <p:sp>
        <p:nvSpPr>
          <p:cNvPr id="94" name="Блок-схема: решение 93">
            <a:extLst>
              <a:ext uri="{FF2B5EF4-FFF2-40B4-BE49-F238E27FC236}">
                <a16:creationId xmlns:a16="http://schemas.microsoft.com/office/drawing/2014/main" id="{C27AAD64-6C4B-4E66-AF0C-7A39EB092D42}"/>
              </a:ext>
            </a:extLst>
          </p:cNvPr>
          <p:cNvSpPr/>
          <p:nvPr/>
        </p:nvSpPr>
        <p:spPr>
          <a:xfrm>
            <a:off x="6396484" y="2800630"/>
            <a:ext cx="2061083" cy="1261934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787DEC6-6A3F-4F6B-B487-64381D1A1CE0}"/>
              </a:ext>
            </a:extLst>
          </p:cNvPr>
          <p:cNvSpPr txBox="1"/>
          <p:nvPr/>
        </p:nvSpPr>
        <p:spPr>
          <a:xfrm>
            <a:off x="6575809" y="2967335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Показать установленный фильтр</a:t>
            </a:r>
          </a:p>
        </p:txBody>
      </p:sp>
      <p:sp>
        <p:nvSpPr>
          <p:cNvPr id="104" name="Прямоугольник: скругленные углы 103">
            <a:extLst>
              <a:ext uri="{FF2B5EF4-FFF2-40B4-BE49-F238E27FC236}">
                <a16:creationId xmlns:a16="http://schemas.microsoft.com/office/drawing/2014/main" id="{5062D9D5-B157-4F99-B52D-074CA0E49C20}"/>
              </a:ext>
            </a:extLst>
          </p:cNvPr>
          <p:cNvSpPr/>
          <p:nvPr/>
        </p:nvSpPr>
        <p:spPr>
          <a:xfrm>
            <a:off x="6314064" y="4620971"/>
            <a:ext cx="2225924" cy="12799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E20BF6C-DC80-4DD9-B47C-26E8113BA25A}"/>
              </a:ext>
            </a:extLst>
          </p:cNvPr>
          <p:cNvSpPr txBox="1"/>
          <p:nvPr/>
        </p:nvSpPr>
        <p:spPr>
          <a:xfrm>
            <a:off x="6339697" y="4813987"/>
            <a:ext cx="2225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Вывод заданных пользователем параметров</a:t>
            </a:r>
          </a:p>
        </p:txBody>
      </p:sp>
      <p:cxnSp>
        <p:nvCxnSpPr>
          <p:cNvPr id="107" name="Прямая со стрелкой 106">
            <a:extLst>
              <a:ext uri="{FF2B5EF4-FFF2-40B4-BE49-F238E27FC236}">
                <a16:creationId xmlns:a16="http://schemas.microsoft.com/office/drawing/2014/main" id="{7C0B40BE-52FE-45EE-85DE-142672AD63ED}"/>
              </a:ext>
            </a:extLst>
          </p:cNvPr>
          <p:cNvCxnSpPr>
            <a:stCxn id="94" idx="2"/>
            <a:endCxn id="104" idx="0"/>
          </p:cNvCxnSpPr>
          <p:nvPr/>
        </p:nvCxnSpPr>
        <p:spPr>
          <a:xfrm>
            <a:off x="7427026" y="4062564"/>
            <a:ext cx="0" cy="5584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>
            <a:extLst>
              <a:ext uri="{FF2B5EF4-FFF2-40B4-BE49-F238E27FC236}">
                <a16:creationId xmlns:a16="http://schemas.microsoft.com/office/drawing/2014/main" id="{06085A81-C779-4CD9-9D73-BCA189B5DB10}"/>
              </a:ext>
            </a:extLst>
          </p:cNvPr>
          <p:cNvCxnSpPr>
            <a:cxnSpLocks/>
            <a:stCxn id="102" idx="2"/>
            <a:endCxn id="53" idx="0"/>
          </p:cNvCxnSpPr>
          <p:nvPr/>
        </p:nvCxnSpPr>
        <p:spPr>
          <a:xfrm flipH="1">
            <a:off x="1522103" y="3925465"/>
            <a:ext cx="4159" cy="409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84AD6BC9-4808-43C5-B791-7686608B0399}"/>
              </a:ext>
            </a:extLst>
          </p:cNvPr>
          <p:cNvCxnSpPr>
            <a:cxnSpLocks/>
            <a:stCxn id="53" idx="2"/>
            <a:endCxn id="75" idx="0"/>
          </p:cNvCxnSpPr>
          <p:nvPr/>
        </p:nvCxnSpPr>
        <p:spPr>
          <a:xfrm flipH="1">
            <a:off x="1518599" y="5054552"/>
            <a:ext cx="3504" cy="4068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285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Autofit/>
          </a:bodyPr>
          <a:lstStyle/>
          <a:p>
            <a:r>
              <a:rPr lang="ru-RU" sz="3600" dirty="0"/>
              <a:t>Использованные инструменты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D528497-2FAA-48CD-ADF7-9706AFD77078}"/>
              </a:ext>
            </a:extLst>
          </p:cNvPr>
          <p:cNvSpPr txBox="1"/>
          <p:nvPr/>
        </p:nvSpPr>
        <p:spPr>
          <a:xfrm>
            <a:off x="775419" y="1628800"/>
            <a:ext cx="8096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400" dirty="0" err="1"/>
              <a:t>Intellij</a:t>
            </a:r>
            <a:r>
              <a:rPr lang="en-US" sz="2400" dirty="0"/>
              <a:t> IDEA</a:t>
            </a:r>
            <a:endParaRPr lang="ru-RU" sz="2400" dirty="0"/>
          </a:p>
        </p:txBody>
      </p:sp>
      <p:sp>
        <p:nvSpPr>
          <p:cNvPr id="3" name="Блок-схема: узел 2">
            <a:extLst>
              <a:ext uri="{FF2B5EF4-FFF2-40B4-BE49-F238E27FC236}">
                <a16:creationId xmlns:a16="http://schemas.microsoft.com/office/drawing/2014/main" id="{44DA55D1-7225-4EC8-8DE0-434E5F5DCF46}"/>
              </a:ext>
            </a:extLst>
          </p:cNvPr>
          <p:cNvSpPr/>
          <p:nvPr/>
        </p:nvSpPr>
        <p:spPr>
          <a:xfrm>
            <a:off x="477044" y="1778372"/>
            <a:ext cx="154360" cy="16252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spcAft>
                <a:spcPts val="600"/>
              </a:spcAft>
            </a:pPr>
            <a:endParaRPr lang="ru-RU"/>
          </a:p>
        </p:txBody>
      </p:sp>
      <p:sp>
        <p:nvSpPr>
          <p:cNvPr id="7" name="Блок-схема: узел 6">
            <a:extLst>
              <a:ext uri="{FF2B5EF4-FFF2-40B4-BE49-F238E27FC236}">
                <a16:creationId xmlns:a16="http://schemas.microsoft.com/office/drawing/2014/main" id="{A52BC93E-ABE0-4672-97EC-BC4EF34390AD}"/>
              </a:ext>
            </a:extLst>
          </p:cNvPr>
          <p:cNvSpPr/>
          <p:nvPr/>
        </p:nvSpPr>
        <p:spPr>
          <a:xfrm>
            <a:off x="477044" y="2285599"/>
            <a:ext cx="154360" cy="16252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spcAft>
                <a:spcPts val="600"/>
              </a:spcAft>
            </a:pPr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4B27AE-6A89-4970-A7A0-3300A9BC0AF1}"/>
              </a:ext>
            </a:extLst>
          </p:cNvPr>
          <p:cNvSpPr txBox="1"/>
          <p:nvPr/>
        </p:nvSpPr>
        <p:spPr>
          <a:xfrm>
            <a:off x="775419" y="2136027"/>
            <a:ext cx="8096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400" dirty="0"/>
              <a:t>Java</a:t>
            </a:r>
            <a:r>
              <a:rPr lang="ru-RU" sz="2400" dirty="0"/>
              <a:t> 11</a:t>
            </a:r>
          </a:p>
        </p:txBody>
      </p:sp>
      <p:sp>
        <p:nvSpPr>
          <p:cNvPr id="9" name="Блок-схема: узел 8">
            <a:extLst>
              <a:ext uri="{FF2B5EF4-FFF2-40B4-BE49-F238E27FC236}">
                <a16:creationId xmlns:a16="http://schemas.microsoft.com/office/drawing/2014/main" id="{AC2DB2AC-E6EA-4DF7-84D2-80DB18688537}"/>
              </a:ext>
            </a:extLst>
          </p:cNvPr>
          <p:cNvSpPr/>
          <p:nvPr/>
        </p:nvSpPr>
        <p:spPr>
          <a:xfrm>
            <a:off x="477044" y="2792826"/>
            <a:ext cx="154360" cy="16252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spcAft>
                <a:spcPts val="600"/>
              </a:spcAft>
            </a:pPr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FA1A99-FDBA-413E-8D78-5771F225154A}"/>
              </a:ext>
            </a:extLst>
          </p:cNvPr>
          <p:cNvSpPr txBox="1"/>
          <p:nvPr/>
        </p:nvSpPr>
        <p:spPr>
          <a:xfrm>
            <a:off x="775419" y="2643254"/>
            <a:ext cx="8096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400" dirty="0"/>
              <a:t>Gradle</a:t>
            </a:r>
            <a:endParaRPr lang="ru-RU" sz="2400" dirty="0"/>
          </a:p>
        </p:txBody>
      </p:sp>
      <p:sp>
        <p:nvSpPr>
          <p:cNvPr id="11" name="Блок-схема: узел 10">
            <a:extLst>
              <a:ext uri="{FF2B5EF4-FFF2-40B4-BE49-F238E27FC236}">
                <a16:creationId xmlns:a16="http://schemas.microsoft.com/office/drawing/2014/main" id="{E3997102-DB16-410E-A75A-080F75337FF0}"/>
              </a:ext>
            </a:extLst>
          </p:cNvPr>
          <p:cNvSpPr/>
          <p:nvPr/>
        </p:nvSpPr>
        <p:spPr>
          <a:xfrm>
            <a:off x="473596" y="3270388"/>
            <a:ext cx="154360" cy="16252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spcAft>
                <a:spcPts val="600"/>
              </a:spcAft>
            </a:pPr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A296B4-6CD3-4B03-8032-25FF8A242B3F}"/>
              </a:ext>
            </a:extLst>
          </p:cNvPr>
          <p:cNvSpPr txBox="1"/>
          <p:nvPr/>
        </p:nvSpPr>
        <p:spPr>
          <a:xfrm>
            <a:off x="775419" y="3150481"/>
            <a:ext cx="8096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400" dirty="0"/>
              <a:t>Spring Boot Starter</a:t>
            </a:r>
            <a:endParaRPr lang="ru-RU" sz="2400" dirty="0"/>
          </a:p>
        </p:txBody>
      </p:sp>
      <p:sp>
        <p:nvSpPr>
          <p:cNvPr id="13" name="Блок-схема: узел 12">
            <a:extLst>
              <a:ext uri="{FF2B5EF4-FFF2-40B4-BE49-F238E27FC236}">
                <a16:creationId xmlns:a16="http://schemas.microsoft.com/office/drawing/2014/main" id="{C37F2DD1-04D5-4CAC-9060-921C437AB419}"/>
              </a:ext>
            </a:extLst>
          </p:cNvPr>
          <p:cNvSpPr/>
          <p:nvPr/>
        </p:nvSpPr>
        <p:spPr>
          <a:xfrm>
            <a:off x="471240" y="3807280"/>
            <a:ext cx="154360" cy="16252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spcAft>
                <a:spcPts val="600"/>
              </a:spcAft>
            </a:pPr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792E63-FAC6-4BFE-88ED-BCD7A4CF0980}"/>
              </a:ext>
            </a:extLst>
          </p:cNvPr>
          <p:cNvSpPr txBox="1"/>
          <p:nvPr/>
        </p:nvSpPr>
        <p:spPr>
          <a:xfrm>
            <a:off x="769615" y="3657708"/>
            <a:ext cx="8096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400" dirty="0"/>
              <a:t>Spring Boot Starter Web</a:t>
            </a:r>
            <a:endParaRPr lang="ru-RU" sz="2400" dirty="0"/>
          </a:p>
        </p:txBody>
      </p:sp>
      <p:sp>
        <p:nvSpPr>
          <p:cNvPr id="15" name="Блок-схема: узел 14">
            <a:extLst>
              <a:ext uri="{FF2B5EF4-FFF2-40B4-BE49-F238E27FC236}">
                <a16:creationId xmlns:a16="http://schemas.microsoft.com/office/drawing/2014/main" id="{E12642DF-5161-4C26-934E-630145C81FA7}"/>
              </a:ext>
            </a:extLst>
          </p:cNvPr>
          <p:cNvSpPr/>
          <p:nvPr/>
        </p:nvSpPr>
        <p:spPr>
          <a:xfrm>
            <a:off x="471240" y="4314507"/>
            <a:ext cx="154360" cy="16252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spcAft>
                <a:spcPts val="600"/>
              </a:spcAft>
            </a:pPr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A6587C-0E5A-499E-B049-D935181F0DD2}"/>
              </a:ext>
            </a:extLst>
          </p:cNvPr>
          <p:cNvSpPr txBox="1"/>
          <p:nvPr/>
        </p:nvSpPr>
        <p:spPr>
          <a:xfrm>
            <a:off x="769615" y="4164935"/>
            <a:ext cx="8096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400" dirty="0"/>
              <a:t>Lombok</a:t>
            </a:r>
            <a:endParaRPr lang="ru-RU" sz="2400" dirty="0"/>
          </a:p>
        </p:txBody>
      </p:sp>
      <p:sp>
        <p:nvSpPr>
          <p:cNvPr id="17" name="Блок-схема: узел 16">
            <a:extLst>
              <a:ext uri="{FF2B5EF4-FFF2-40B4-BE49-F238E27FC236}">
                <a16:creationId xmlns:a16="http://schemas.microsoft.com/office/drawing/2014/main" id="{B3E162FB-25B6-4DD5-92E1-C07BAF08991B}"/>
              </a:ext>
            </a:extLst>
          </p:cNvPr>
          <p:cNvSpPr/>
          <p:nvPr/>
        </p:nvSpPr>
        <p:spPr>
          <a:xfrm>
            <a:off x="471240" y="4803582"/>
            <a:ext cx="154360" cy="16252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spcAft>
                <a:spcPts val="600"/>
              </a:spcAft>
            </a:pPr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D8E966-31D2-4A60-AF37-930DB81E6D71}"/>
              </a:ext>
            </a:extLst>
          </p:cNvPr>
          <p:cNvSpPr txBox="1"/>
          <p:nvPr/>
        </p:nvSpPr>
        <p:spPr>
          <a:xfrm>
            <a:off x="769615" y="4663262"/>
            <a:ext cx="8096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400" dirty="0" err="1"/>
              <a:t>Ngrok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89960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/>
              <a:t>Дальнейшее развитие проекта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DE1D7D-4AE8-4405-92EF-2A95848EF7BE}"/>
              </a:ext>
            </a:extLst>
          </p:cNvPr>
          <p:cNvSpPr txBox="1"/>
          <p:nvPr/>
        </p:nvSpPr>
        <p:spPr>
          <a:xfrm>
            <a:off x="611560" y="2204864"/>
            <a:ext cx="71287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Сделать пагинацию макета клавиатуры </a:t>
            </a:r>
            <a:r>
              <a:rPr lang="en-US" sz="2400" dirty="0" err="1"/>
              <a:t>InlineKeyboardMarkup</a:t>
            </a: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Добавить возможность авторизации пользователя и отправки резюме на интересующую вакансию</a:t>
            </a:r>
          </a:p>
        </p:txBody>
      </p:sp>
    </p:spTree>
    <p:extLst>
      <p:ext uri="{BB962C8B-B14F-4D97-AF65-F5344CB8AC3E}">
        <p14:creationId xmlns:p14="http://schemas.microsoft.com/office/powerpoint/2010/main" val="16063627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71ac498adf07cf1242da04694d53e8d9029cdfb"/>
</p:tagLst>
</file>

<file path=ppt/theme/theme1.xml><?xml version="1.0" encoding="utf-8"?>
<a:theme xmlns:a="http://schemas.openxmlformats.org/drawingml/2006/main" name="technol-process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technol-process</Template>
  <TotalTime>123</TotalTime>
  <Words>182</Words>
  <Application>Microsoft Office PowerPoint</Application>
  <PresentationFormat>Экран (4:3)</PresentationFormat>
  <Paragraphs>49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Calibri</vt:lpstr>
      <vt:lpstr>technol-process</vt:lpstr>
      <vt:lpstr>Telegram bot поиска вакансий на hh.ru</vt:lpstr>
      <vt:lpstr>О себе</vt:lpstr>
      <vt:lpstr>Мотивация стать разработчиком Java</vt:lpstr>
      <vt:lpstr>Цели и задачи</vt:lpstr>
      <vt:lpstr>Описание бизнес-процесса</vt:lpstr>
      <vt:lpstr>Использованные инструменты</vt:lpstr>
      <vt:lpstr>Дальнейшее развитие проекта</vt:lpstr>
    </vt:vector>
  </TitlesOfParts>
  <Company>http://presentation-creation.ru/</Company>
  <LinksUpToDate>false</LinksUpToDate>
  <SharedDoc>false</SharedDoc>
  <HyperlinkBase>http://presentation-creation.ru/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Технологический процесс - шаблон презентации с сайта http://presentation-creation.ru</dc:title>
  <dc:creator>obstinate</dc:creator>
  <dc:description>Шаблон презентации с сайта http://presentation-creation.ru/</dc:description>
  <cp:lastModifiedBy>Вика</cp:lastModifiedBy>
  <cp:revision>6</cp:revision>
  <dcterms:created xsi:type="dcterms:W3CDTF">2018-01-30T12:15:21Z</dcterms:created>
  <dcterms:modified xsi:type="dcterms:W3CDTF">2021-11-30T15:46:15Z</dcterms:modified>
</cp:coreProperties>
</file>