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32" autoAdjust="0"/>
    <p:restoredTop sz="94660"/>
  </p:normalViewPr>
  <p:slideViewPr>
    <p:cSldViewPr snapToGrid="0">
      <p:cViewPr varScale="1">
        <p:scale>
          <a:sx n="76" d="100"/>
          <a:sy n="76" d="100"/>
        </p:scale>
        <p:origin x="55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uk-UA" smtClean="0"/>
              <a:t>Зразок підзаголовка</a:t>
            </a:r>
            <a:endParaRPr lang="uk-UA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23A8A-3ED9-4E5B-AB5B-B963B275ABAD}" type="datetimeFigureOut">
              <a:rPr lang="uk-UA" smtClean="0"/>
              <a:t>21.11.2020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FAE65-1CCF-48CA-B362-F36B923C0B1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83544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ертикального тексту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23A8A-3ED9-4E5B-AB5B-B963B275ABAD}" type="datetimeFigureOut">
              <a:rPr lang="uk-UA" smtClean="0"/>
              <a:t>21.11.2020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FAE65-1CCF-48CA-B362-F36B923C0B1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05969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и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ертикального тексту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23A8A-3ED9-4E5B-AB5B-B963B275ABAD}" type="datetimeFigureOut">
              <a:rPr lang="uk-UA" smtClean="0"/>
              <a:t>21.11.2020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FAE65-1CCF-48CA-B362-F36B923C0B1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44638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і об'є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23A8A-3ED9-4E5B-AB5B-B963B275ABAD}" type="datetimeFigureOut">
              <a:rPr lang="uk-UA" smtClean="0"/>
              <a:t>21.11.2020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FAE65-1CCF-48CA-B362-F36B923C0B1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39631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23A8A-3ED9-4E5B-AB5B-B963B275ABAD}" type="datetimeFigureOut">
              <a:rPr lang="uk-UA" smtClean="0"/>
              <a:t>21.11.2020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FAE65-1CCF-48CA-B362-F36B923C0B1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40307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'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місту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23A8A-3ED9-4E5B-AB5B-B963B275ABAD}" type="datetimeFigureOut">
              <a:rPr lang="uk-UA" smtClean="0"/>
              <a:t>21.11.2020</a:t>
            </a:fld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FAE65-1CCF-48CA-B362-F36B923C0B1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75281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5" name="Місце для тексту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6" name="Місце для вмісту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7" name="Місце для дати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23A8A-3ED9-4E5B-AB5B-B963B275ABAD}" type="datetimeFigureOut">
              <a:rPr lang="uk-UA" smtClean="0"/>
              <a:t>21.11.2020</a:t>
            </a:fld>
            <a:endParaRPr lang="uk-UA"/>
          </a:p>
        </p:txBody>
      </p:sp>
      <p:sp>
        <p:nvSpPr>
          <p:cNvPr id="8" name="Місце для нижнього колонтитула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Місце для номера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FAE65-1CCF-48CA-B362-F36B923C0B1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5994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дати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23A8A-3ED9-4E5B-AB5B-B963B275ABAD}" type="datetimeFigureOut">
              <a:rPr lang="uk-UA" smtClean="0"/>
              <a:t>21.11.2020</a:t>
            </a:fld>
            <a:endParaRPr lang="uk-UA"/>
          </a:p>
        </p:txBody>
      </p:sp>
      <p:sp>
        <p:nvSpPr>
          <p:cNvPr id="4" name="Місце для нижнього колонтитула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Місце для номер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FAE65-1CCF-48CA-B362-F36B923C0B1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38367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дати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23A8A-3ED9-4E5B-AB5B-B963B275ABAD}" type="datetimeFigureOut">
              <a:rPr lang="uk-UA" smtClean="0"/>
              <a:t>21.11.2020</a:t>
            </a:fld>
            <a:endParaRPr lang="uk-UA"/>
          </a:p>
        </p:txBody>
      </p:sp>
      <p:sp>
        <p:nvSpPr>
          <p:cNvPr id="3" name="Місце для нижнього колонтитула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FAE65-1CCF-48CA-B362-F36B923C0B1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92932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23A8A-3ED9-4E5B-AB5B-B963B275ABAD}" type="datetimeFigureOut">
              <a:rPr lang="uk-UA" smtClean="0"/>
              <a:t>21.11.2020</a:t>
            </a:fld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FAE65-1CCF-48CA-B362-F36B923C0B1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43909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Зображенн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зображення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23A8A-3ED9-4E5B-AB5B-B963B275ABAD}" type="datetimeFigureOut">
              <a:rPr lang="uk-UA" smtClean="0"/>
              <a:t>21.11.2020</a:t>
            </a:fld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FAE65-1CCF-48CA-B362-F36B923C0B1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83301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аголовка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923A8A-3ED9-4E5B-AB5B-B963B275ABAD}" type="datetimeFigureOut">
              <a:rPr lang="uk-UA" smtClean="0"/>
              <a:t>21.11.2020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FAE65-1CCF-48CA-B362-F36B923C0B1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41410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7fF60Kjw5zE" TargetMode="External"/><Relationship Id="rId2" Type="http://schemas.openxmlformats.org/officeDocument/2006/relationships/hyperlink" Target="https://www.liveworksheets.com/worksheets/en/English_as_a_Second_Language_(ESL)/Was_or_were/Was_or_were$_yr18112i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watch?v=Vbt7XZ7fpFU" TargetMode="External"/><Relationship Id="rId4" Type="http://schemas.openxmlformats.org/officeDocument/2006/relationships/hyperlink" Target="https://www.youtube.com/watch?v=7XyH4u6zaPw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Is/are vs was/were</a:t>
            </a:r>
            <a:endParaRPr lang="uk-UA" dirty="0"/>
          </a:p>
        </p:txBody>
      </p:sp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15301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uk-UA" dirty="0"/>
          </a:p>
        </p:txBody>
      </p:sp>
      <p:pic>
        <p:nvPicPr>
          <p:cNvPr id="1026" name="Picture 2" descr="Зачем нужны AM, IS, ARE в английском языке? Глагол to be в настоящем  времени | OK Englis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65125"/>
            <a:ext cx="10515600" cy="583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5390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uk-UA"/>
          </a:p>
        </p:txBody>
      </p:sp>
      <p:pic>
        <p:nvPicPr>
          <p:cNvPr id="5" name="Picture 4" descr="Глагол be в английском языке | Up Your Lif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54445"/>
            <a:ext cx="10918825" cy="5544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1362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AutoShape 2" descr="Глагол be в английском языке | Up Your Lif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5" name="AutoShape 6" descr="How to use 'is' and 'are' correctly - Quora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6" name="AutoShape 8" descr="How to use 'is' and 'are' correctly - Quora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8" name="AutoShape 12" descr="How to use 'is' and 'are' correctly - Quora"/>
          <p:cNvSpPr>
            <a:spLocks noChangeAspect="1" noChangeArrowheads="1"/>
          </p:cNvSpPr>
          <p:nvPr/>
        </p:nvSpPr>
        <p:spPr bwMode="auto">
          <a:xfrm>
            <a:off x="612774" y="312737"/>
            <a:ext cx="7883525" cy="7883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11" name="AutoShape 18" descr="How to use 'is' and 'are' correctly - Quora"/>
          <p:cNvSpPr>
            <a:spLocks noGrp="1" noChangeAspect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pic>
        <p:nvPicPr>
          <p:cNvPr id="3092" name="Picture 20" descr="Verb to be (am, is, are) workshee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12736"/>
            <a:ext cx="4902201" cy="6328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7109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 dirty="0"/>
          </a:p>
        </p:txBody>
      </p:sp>
      <p:pic>
        <p:nvPicPr>
          <p:cNvPr id="6146" name="Picture 2" descr="Past Tense - Be (examples, videos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674" y="365125"/>
            <a:ext cx="6230433" cy="590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Місце для вмісту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58428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uk-UA" dirty="0"/>
          </a:p>
        </p:txBody>
      </p:sp>
      <p:pic>
        <p:nvPicPr>
          <p:cNvPr id="4098" name="Picture 2" descr="Was Were - To Be in the past tense | Ingles americano, Tiempos  gramaticales, Palabras inglesa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65125"/>
            <a:ext cx="6858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0894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838200" y="1790701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I am a pupil</a:t>
            </a:r>
          </a:p>
          <a:p>
            <a:r>
              <a:rPr lang="en-US" dirty="0" smtClean="0"/>
              <a:t>I was a pupil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He is a teacher</a:t>
            </a:r>
          </a:p>
          <a:p>
            <a:pPr marL="0" indent="0">
              <a:buNone/>
            </a:pPr>
            <a:r>
              <a:rPr lang="en-US" dirty="0" smtClean="0"/>
              <a:t>He was a teacher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They are happy</a:t>
            </a:r>
          </a:p>
          <a:p>
            <a:pPr marL="0" indent="0">
              <a:buNone/>
            </a:pPr>
            <a:r>
              <a:rPr lang="en-US" dirty="0" smtClean="0"/>
              <a:t>They were </a:t>
            </a:r>
            <a:r>
              <a:rPr lang="en-US" dirty="0" smtClean="0"/>
              <a:t>happy</a:t>
            </a:r>
            <a:endParaRPr lang="uk-UA" dirty="0" smtClean="0"/>
          </a:p>
          <a:p>
            <a:pPr marL="0" indent="0">
              <a:buNone/>
            </a:pPr>
            <a:endParaRPr lang="uk-UA" dirty="0" smtClean="0">
              <a:hlinkClick r:id="rId2"/>
            </a:endParaRPr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https</a:t>
            </a:r>
            <a:r>
              <a:rPr lang="en-US" dirty="0" smtClean="0">
                <a:hlinkClick r:id="rId2"/>
              </a:rPr>
              <a:t>://www.liveworksheets.com/worksheets/en/English_as_a_Second_Language_(ESL)/Was_or_were/Was_or_were$_yr18112if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Місце для вмісту 2"/>
          <p:cNvSpPr txBox="1">
            <a:spLocks/>
          </p:cNvSpPr>
          <p:nvPr/>
        </p:nvSpPr>
        <p:spPr>
          <a:xfrm>
            <a:off x="6551106" y="1790700"/>
            <a:ext cx="4802693" cy="292099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hlinkClick r:id="rId3"/>
              </a:rPr>
              <a:t>https://www.youtube.com/watch?v=7fF60Kjw5zE</a:t>
            </a:r>
            <a:r>
              <a:rPr lang="en-US" dirty="0" smtClean="0"/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uk-UA" dirty="0" smtClean="0"/>
              <a:t>Пісні</a:t>
            </a:r>
          </a:p>
          <a:p>
            <a:pPr marL="0" indent="0">
              <a:buNone/>
            </a:pP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www.youtube.com/watch?v=7XyH4u6zaPw</a:t>
            </a:r>
            <a:endParaRPr lang="uk-UA" dirty="0" smtClean="0"/>
          </a:p>
          <a:p>
            <a:pPr marL="0" indent="0">
              <a:buNone/>
            </a:pPr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www.youtube.com/watch?v=Vbt7XZ7fpFU</a:t>
            </a:r>
            <a:endParaRPr lang="uk-UA" dirty="0" smtClean="0"/>
          </a:p>
          <a:p>
            <a:pPr marL="0" indent="0">
              <a:buNone/>
            </a:pPr>
            <a:endParaRPr lang="uk-UA" dirty="0" smtClean="0"/>
          </a:p>
          <a:p>
            <a:pPr marL="0" indent="0">
              <a:buNone/>
            </a:pP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46019942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44</Words>
  <Application>Microsoft Office PowerPoint</Application>
  <PresentationFormat>Широкий екран</PresentationFormat>
  <Paragraphs>15</Paragraphs>
  <Slides>7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Тема Office</vt:lpstr>
      <vt:lpstr>Is/are vs was/were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Company>diakov.net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Is/are vs was/were</dc:title>
  <dc:creator>RePack by Diakov</dc:creator>
  <cp:lastModifiedBy>RePack by Diakov</cp:lastModifiedBy>
  <cp:revision>9</cp:revision>
  <dcterms:created xsi:type="dcterms:W3CDTF">2020-11-21T15:12:13Z</dcterms:created>
  <dcterms:modified xsi:type="dcterms:W3CDTF">2020-11-21T16:09:59Z</dcterms:modified>
</cp:coreProperties>
</file>