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64525" y="2116183"/>
            <a:ext cx="7341916" cy="1933301"/>
          </a:xfrm>
        </p:spPr>
        <p:txBody>
          <a:bodyPr/>
          <a:lstStyle/>
          <a:p>
            <a:pPr algn="ctr"/>
            <a:r>
              <a:rPr lang="en-US" sz="5400" b="1" dirty="0" err="1" smtClean="0"/>
              <a:t>InvestCalc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sz="3600" b="1" dirty="0" smtClean="0"/>
              <a:t>Калькулятор инвестиций</a:t>
            </a:r>
            <a:endParaRPr lang="ru-RU" sz="36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32319" y="5813700"/>
            <a:ext cx="4868681" cy="861420"/>
          </a:xfrm>
        </p:spPr>
        <p:txBody>
          <a:bodyPr/>
          <a:lstStyle/>
          <a:p>
            <a:pPr algn="r"/>
            <a:r>
              <a:rPr lang="ru-RU" b="1" dirty="0" smtClean="0">
                <a:solidFill>
                  <a:schemeClr val="tx1">
                    <a:lumMod val="85000"/>
                  </a:schemeClr>
                </a:solidFill>
              </a:rPr>
              <a:t>Выполнил: Володин Вячеслав</a:t>
            </a:r>
            <a:endParaRPr lang="ru-RU" b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71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5097" y="452718"/>
            <a:ext cx="9545737" cy="688105"/>
          </a:xfrm>
        </p:spPr>
        <p:txBody>
          <a:bodyPr/>
          <a:lstStyle/>
          <a:p>
            <a:pPr algn="ctr"/>
            <a:r>
              <a:rPr lang="ru-RU" sz="3600" u="sng" dirty="0" smtClean="0"/>
              <a:t>Идея проекта</a:t>
            </a:r>
            <a:endParaRPr lang="ru-RU" sz="3600" u="sng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933025" y="1399775"/>
            <a:ext cx="6689879" cy="812202"/>
          </a:xfrm>
        </p:spPr>
        <p:txBody>
          <a:bodyPr/>
          <a:lstStyle/>
          <a:p>
            <a:r>
              <a:rPr lang="ru-RU" dirty="0" smtClean="0"/>
              <a:t>Создать приложение для подсчёта инвестиций</a:t>
            </a:r>
            <a:endParaRPr lang="ru-RU" dirty="0"/>
          </a:p>
        </p:txBody>
      </p:sp>
      <p:sp>
        <p:nvSpPr>
          <p:cNvPr id="6" name="Заголовок 3"/>
          <p:cNvSpPr txBox="1">
            <a:spLocks/>
          </p:cNvSpPr>
          <p:nvPr/>
        </p:nvSpPr>
        <p:spPr>
          <a:xfrm>
            <a:off x="505093" y="2338123"/>
            <a:ext cx="9545737" cy="6881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3600" u="sng" dirty="0" smtClean="0"/>
              <a:t>Задачи</a:t>
            </a:r>
            <a:endParaRPr lang="ru-RU" sz="3600" u="sng" dirty="0"/>
          </a:p>
        </p:txBody>
      </p:sp>
      <p:sp>
        <p:nvSpPr>
          <p:cNvPr id="7" name="Объект 4"/>
          <p:cNvSpPr txBox="1">
            <a:spLocks/>
          </p:cNvSpPr>
          <p:nvPr/>
        </p:nvSpPr>
        <p:spPr>
          <a:xfrm>
            <a:off x="1933023" y="3409277"/>
            <a:ext cx="6689879" cy="17549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dirty="0" smtClean="0"/>
              <a:t>Позволить пользователю добавлять и удалять активы из базы</a:t>
            </a:r>
          </a:p>
          <a:p>
            <a:r>
              <a:rPr lang="ru-RU" dirty="0" smtClean="0"/>
              <a:t>Реализовать возможность редактирования уже существующих записей</a:t>
            </a:r>
          </a:p>
          <a:p>
            <a:r>
              <a:rPr lang="ru-RU" dirty="0" smtClean="0"/>
              <a:t>Создать </a:t>
            </a:r>
            <a:r>
              <a:rPr lang="ru-RU" dirty="0"/>
              <a:t>максимально простой </a:t>
            </a:r>
            <a:r>
              <a:rPr lang="ru-RU" dirty="0" smtClean="0"/>
              <a:t>интерфейс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870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90240" y="26126"/>
            <a:ext cx="3507877" cy="1400530"/>
          </a:xfrm>
        </p:spPr>
        <p:txBody>
          <a:bodyPr/>
          <a:lstStyle/>
          <a:p>
            <a:r>
              <a:rPr lang="ru-RU" sz="3600" dirty="0" smtClean="0"/>
              <a:t>Главное окно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13" y="1109569"/>
            <a:ext cx="5595604" cy="523898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046" y="1115733"/>
            <a:ext cx="5598688" cy="523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31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8758" y="217586"/>
            <a:ext cx="3307580" cy="701677"/>
          </a:xfrm>
        </p:spPr>
        <p:txBody>
          <a:bodyPr/>
          <a:lstStyle/>
          <a:p>
            <a:r>
              <a:rPr lang="ru-RU" sz="3600" b="1" dirty="0" smtClean="0"/>
              <a:t>Другие окна</a:t>
            </a:r>
            <a:endParaRPr lang="ru-RU" sz="36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487" y="5347426"/>
            <a:ext cx="4725059" cy="13336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63" y="1167506"/>
            <a:ext cx="5814524" cy="154552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111" y="217586"/>
            <a:ext cx="4706007" cy="487748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174" y="2961276"/>
            <a:ext cx="4239217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0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221980" cy="1306413"/>
          </a:xfrm>
        </p:spPr>
        <p:txBody>
          <a:bodyPr/>
          <a:lstStyle/>
          <a:p>
            <a:r>
              <a:rPr lang="ru-RU" sz="3600" b="1" dirty="0" smtClean="0"/>
              <a:t>Структура базы данных</a:t>
            </a:r>
            <a:endParaRPr lang="ru-RU" sz="36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99" y="1853248"/>
            <a:ext cx="2453052" cy="144730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873" y="1393244"/>
            <a:ext cx="5792008" cy="267689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b="8300"/>
          <a:stretch/>
        </p:blipFill>
        <p:spPr>
          <a:xfrm>
            <a:off x="7302847" y="4497812"/>
            <a:ext cx="3219899" cy="145885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6871" y="4497812"/>
            <a:ext cx="3258005" cy="144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6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b="7447"/>
          <a:stretch/>
        </p:blipFill>
        <p:spPr>
          <a:xfrm>
            <a:off x="1128019" y="2014340"/>
            <a:ext cx="9935962" cy="261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1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Все поставленные задачи моего проекты были выполнены, и приложение готово к использованию</a:t>
            </a:r>
          </a:p>
          <a:p>
            <a:r>
              <a:rPr lang="ru-RU" sz="2800" dirty="0" smtClean="0"/>
              <a:t>В будущем функционал приложения будет расширяться и дорабатываться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63580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162</TotalTime>
  <Words>61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Ион</vt:lpstr>
      <vt:lpstr>InvestCalc Калькулятор инвестиций</vt:lpstr>
      <vt:lpstr>Идея проекта</vt:lpstr>
      <vt:lpstr>Главное окно</vt:lpstr>
      <vt:lpstr>Другие окна</vt:lpstr>
      <vt:lpstr>Структура базы данных</vt:lpstr>
      <vt:lpstr>Библиотеки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InvestCalc Калькулятор инвестиций</dc:title>
  <dc:creator>Вячеслав Володин</dc:creator>
  <cp:lastModifiedBy>Вячеслав Володин</cp:lastModifiedBy>
  <cp:revision>12</cp:revision>
  <dcterms:created xsi:type="dcterms:W3CDTF">2022-11-18T21:57:02Z</dcterms:created>
  <dcterms:modified xsi:type="dcterms:W3CDTF">2022-11-22T07:45:25Z</dcterms:modified>
</cp:coreProperties>
</file>