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handoutMasterIdLst>
    <p:handoutMasterId r:id="rId6"/>
  </p:handoutMasterIdLst>
  <p:sldIdLst>
    <p:sldId id="256" r:id="rId2"/>
    <p:sldId id="795" r:id="rId3"/>
    <p:sldId id="79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3936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6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52"/>
    <a:srgbClr val="00C6DC"/>
    <a:srgbClr val="3E4047"/>
    <a:srgbClr val="5D5D5D"/>
    <a:srgbClr val="B5B5B5"/>
    <a:srgbClr val="090909"/>
    <a:srgbClr val="1B1B1B"/>
    <a:srgbClr val="E0DFE0"/>
    <a:srgbClr val="F3F3F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6040-615D-487B-8B25-5A01BDC96258}" v="1" dt="2024-02-13T18:46:23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87867" autoAdjust="0"/>
  </p:normalViewPr>
  <p:slideViewPr>
    <p:cSldViewPr>
      <p:cViewPr varScale="1">
        <p:scale>
          <a:sx n="117" d="100"/>
          <a:sy n="117" d="100"/>
        </p:scale>
        <p:origin x="1830" y="84"/>
      </p:cViewPr>
      <p:guideLst>
        <p:guide orient="horz" pos="1008"/>
        <p:guide orient="horz" pos="3936"/>
        <p:guide pos="3840"/>
        <p:guide pos="6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5388" y="6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 Karim" userId="dd80fff6-733d-4a3b-8cc3-e75870eab7c9" providerId="ADAL" clId="{1E8E6040-615D-487B-8B25-5A01BDC96258}"/>
    <pc:docChg chg="modSld">
      <pc:chgData name="Faz Karim" userId="dd80fff6-733d-4a3b-8cc3-e75870eab7c9" providerId="ADAL" clId="{1E8E6040-615D-487B-8B25-5A01BDC96258}" dt="2024-02-13T18:46:23.823" v="0"/>
      <pc:docMkLst>
        <pc:docMk/>
      </pc:docMkLst>
      <pc:sldChg chg="modAnim">
        <pc:chgData name="Faz Karim" userId="dd80fff6-733d-4a3b-8cc3-e75870eab7c9" providerId="ADAL" clId="{1E8E6040-615D-487B-8B25-5A01BDC96258}" dt="2024-02-13T18:46:23.823" v="0"/>
        <pc:sldMkLst>
          <pc:docMk/>
          <pc:sldMk cId="666641170" sldId="7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603987-201D-4D04-871B-4F66BEB4F3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7D47A-8F2A-4D2D-9E77-64FE2FF841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6297B5-A939-4A1E-9CC0-B4005B8032F0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67E94-624F-44B5-8CD3-995DD74D4A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C9D99-7E56-4580-B58B-6E7F24D37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3A4DBF-234B-4EC5-ADF3-DA91EF070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80CD76-DD13-2A4C-9AE6-7C3B0687E4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3872C-3505-F04A-8169-7CF142761B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101F4F-0C53-4DE8-82AD-BAFA68F599A9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4EA515-C661-8946-ADFA-E6367C492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5F8AB7-DE18-B244-9E66-FDC92849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9FE7-23D7-4A49-A353-1466B07A16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AA06-6DDA-8E49-A492-B5841557A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999D45-0A3B-4C86-A8BE-8F2F27BC1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85FEC9DF-D513-4A3C-A284-53C1DB501C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83165105-1DDD-48BD-BF74-751C79A11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ABF31774-2F20-4206-863C-E5885F8C5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874601-C83E-481A-983D-687DBA365E0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8790B-35C8-4A8B-8E4D-7124121A402D}"/>
              </a:ext>
            </a:extLst>
          </p:cNvPr>
          <p:cNvGrpSpPr/>
          <p:nvPr userDrawn="1"/>
        </p:nvGrpSpPr>
        <p:grpSpPr>
          <a:xfrm>
            <a:off x="0" y="4592638"/>
            <a:ext cx="12192000" cy="2265362"/>
            <a:chOff x="0" y="4592638"/>
            <a:chExt cx="12192000" cy="22653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0214D8-04C8-48B7-847E-D447FAF9EB9C}"/>
                </a:ext>
              </a:extLst>
            </p:cNvPr>
            <p:cNvSpPr/>
            <p:nvPr userDrawn="1"/>
          </p:nvSpPr>
          <p:spPr>
            <a:xfrm>
              <a:off x="0" y="4592638"/>
              <a:ext cx="12192000" cy="2265362"/>
            </a:xfrm>
            <a:prstGeom prst="rect">
              <a:avLst/>
            </a:prstGeom>
            <a:solidFill>
              <a:srgbClr val="00265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defTabSz="584200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+mn-lt"/>
                <a:sym typeface="Helvetica Ligh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B560BD-5FF1-4FEB-BA9A-CCEA0DE4394F}"/>
                </a:ext>
              </a:extLst>
            </p:cNvPr>
            <p:cNvSpPr txBox="1"/>
            <p:nvPr userDrawn="1"/>
          </p:nvSpPr>
          <p:spPr>
            <a:xfrm>
              <a:off x="8189913" y="6251575"/>
              <a:ext cx="3535362" cy="37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srgbClr val="00C6DC"/>
                  </a:solidFill>
                  <a:latin typeface="+mj-lt"/>
                  <a:ea typeface="Adelle Condensed" charset="0"/>
                  <a:cs typeface="Adelle Condensed" charset="0"/>
                </a:rPr>
                <a:t>www.learnit.com</a:t>
              </a:r>
              <a:endParaRPr lang="en-US" dirty="0">
                <a:solidFill>
                  <a:schemeClr val="bg1"/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9E75F8-F0A9-4C48-8B72-2CE1A938E672}"/>
                </a:ext>
              </a:extLst>
            </p:cNvPr>
            <p:cNvSpPr txBox="1"/>
            <p:nvPr userDrawn="1"/>
          </p:nvSpPr>
          <p:spPr>
            <a:xfrm>
              <a:off x="323850" y="6242050"/>
              <a:ext cx="7372350" cy="37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Flexible 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training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solutions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.  Real-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world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performance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5C835C-7355-47E8-A660-41E3D0B62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56" y="5139488"/>
              <a:ext cx="1371600" cy="3451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425" y="4595926"/>
            <a:ext cx="9144000" cy="1058698"/>
          </a:xfrm>
        </p:spPr>
        <p:txBody>
          <a:bodyPr anchor="b">
            <a:normAutofit/>
          </a:bodyPr>
          <a:lstStyle>
            <a:lvl1pPr algn="r">
              <a:defRPr lang="en-US" sz="3600" kern="1200" dirty="0">
                <a:solidFill>
                  <a:schemeClr val="bg1"/>
                </a:solidFill>
                <a:latin typeface="+mj-lt"/>
                <a:ea typeface="Adelle Condensed" charset="0"/>
                <a:cs typeface="Adelle Condense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1414" y="5644795"/>
            <a:ext cx="9144000" cy="679805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D8C5CA1-AC8C-4210-98EB-7C3CCA4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30493-00A5-4EA8-ADC2-6913C6DDE1FA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9A23AC9-8731-492C-9BE6-EFFAB64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ADD416-6736-4D62-B79A-C684075B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4A097-5199-4665-BBBC-E7D29F4207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AdobeStock_38342951.jpe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611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4" y="287635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97112" y="0"/>
            <a:ext cx="5564188" cy="5843588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5649" y="1627484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0849EB-B7A5-43B9-8564-320FCAA02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9E2F0-1FDF-4330-85E6-33CC61FD92AD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630B9E-8CBF-480E-B95B-4BEAC84231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6DB2D0-C92B-444D-ACA2-2FD3F22771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8B15-8D96-4E68-992D-BC2259893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47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23307" y="365126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E01-769A-4B9D-B718-51D355696E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B18F-3B42-422B-9713-9B922508B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564188" cy="5843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the icon to insert a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23012" y="1704975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490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944" y="287635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E01-769A-4B9D-B718-51D355696E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B18F-3B42-422B-9713-9B922508B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97112" y="0"/>
            <a:ext cx="5564188" cy="5843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the icon to insert a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5649" y="1627484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000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56748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mo"/>
                <a:cs typeface="Arimo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277600" y="6567489"/>
            <a:ext cx="687917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Arimo"/>
                <a:cs typeface="Arimo"/>
              </a:defRPr>
            </a:lvl1pPr>
          </a:lstStyle>
          <a:p>
            <a:pPr>
              <a:defRPr/>
            </a:pPr>
            <a:fld id="{4A72FB20-9B7D-4019-8E5E-1E8B080309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6021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150" y="427037"/>
            <a:ext cx="10515600" cy="1173163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8129"/>
          </a:xfrm>
        </p:spPr>
        <p:txBody>
          <a:bodyPr/>
          <a:lstStyle>
            <a:lvl1pPr>
              <a:defRPr sz="36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2619B7F-3EAE-4ECE-AA29-0E05BF6C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AF2E2-2AE3-4A44-92C4-56C883796A34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64FDCC4-EEAD-4063-98BC-3D8D2C81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2A7898A-9105-479F-9221-27D698F4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4BD0-F865-4005-812B-B3C4CEFDE9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67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7407"/>
            <a:ext cx="10515600" cy="2852737"/>
          </a:xfrm>
        </p:spPr>
        <p:txBody>
          <a:bodyPr anchor="t"/>
          <a:lstStyle>
            <a:lvl1pPr algn="ct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20B9-3352-41E8-8458-55E4DEAB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white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4B08D99-C31B-4DC6-A3E8-0C5CB19EAEF4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86D7-99DF-47A2-8666-DC0A1DFF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white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0FBD-B1D3-4D02-90DA-73E25F93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7530AF9-A0D6-4819-9B89-A8E5C85467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2807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50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156" y="1780019"/>
            <a:ext cx="4893705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3931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330" y="178001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3931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D474AD-E65E-4D97-8919-AA3B9F64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B953-725C-46A7-8E01-7453243B3F4D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19AEF5-9CD1-4711-96C6-26F2C887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D8A2AB-8F5A-40DA-8C81-BD7571D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4F58-F723-4405-8B23-F232B6011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5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05C4B0-1800-4517-A3F1-D3DB9D4D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F507C-8263-406F-870E-0E9559D366FB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591DA9-2ECA-4D5A-B289-F87831FD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B2E0DF-CF73-4A96-9973-75BA2AC4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75D84-5B03-457B-AB76-916C5F23C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643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07" y="365126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64188" cy="5843588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23012" y="1704975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31CF29-E7D9-4162-995A-4CFF6D34AC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C9A19-909E-4966-AB7D-1AFC89C93D4C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BE31FF-A97B-4474-80A0-5CACF99F86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1C09C4-5CA1-4A23-9584-04849B558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BCD6-E177-4AB2-A8E0-5E4BF8396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76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4" y="287635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97112" y="0"/>
            <a:ext cx="5564188" cy="5843588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5649" y="1627484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A71EE1-B18B-4B9D-9FB3-334EBA2D3A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D63B-3B20-45EB-ACD0-469190D3FC74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0F2607-F78E-4CD4-8EAC-9AE11503CC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37EF50-1E3F-4116-BC10-9B6260EF382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E3D58-5133-4A8A-B278-7D1172D7A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85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EF211-53A0-417F-8B39-FC4B3EF0C2C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Shape 44">
              <a:extLst>
                <a:ext uri="{FF2B5EF4-FFF2-40B4-BE49-F238E27FC236}">
                  <a16:creationId xmlns:a16="http://schemas.microsoft.com/office/drawing/2014/main" id="{B32BF30D-2A8B-4B36-B97D-261283383F3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2652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rgbClr val="FFFFFF"/>
                  </a:solidFill>
                </a:defRPr>
              </a:pPr>
              <a:endParaRPr sz="24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BB9BB4-3EB9-4CE1-9D88-A8888C89D152}"/>
                </a:ext>
              </a:extLst>
            </p:cNvPr>
            <p:cNvSpPr txBox="1"/>
            <p:nvPr userDrawn="1"/>
          </p:nvSpPr>
          <p:spPr>
            <a:xfrm>
              <a:off x="2409825" y="5765800"/>
              <a:ext cx="7372350" cy="657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prstClr val="white"/>
                  </a:solidFill>
                  <a:latin typeface="+mj-lt"/>
                  <a:ea typeface="Adelle Condensed" charset="0"/>
                  <a:cs typeface="Adelle Condensed" charset="0"/>
                </a:rPr>
                <a:t>33 New Montgomery Street - Suite 300, San Francisco, CA 94105</a:t>
              </a:r>
            </a:p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 err="1">
                  <a:solidFill>
                    <a:prstClr val="white"/>
                  </a:solidFill>
                  <a:latin typeface="+mj-lt"/>
                  <a:ea typeface="Adelle Condensed" charset="0"/>
                  <a:cs typeface="Adelle Condensed" charset="0"/>
                </a:rPr>
                <a:t>www.learnit.com</a:t>
              </a:r>
              <a:r>
                <a:rPr lang="de-DE" dirty="0">
                  <a:solidFill>
                    <a:prstClr val="white"/>
                  </a:solidFill>
                  <a:latin typeface="+mj-lt"/>
                  <a:ea typeface="Adelle Condensed" charset="0"/>
                  <a:cs typeface="Adelle Condensed" charset="0"/>
                </a:rPr>
                <a:t>  |</a:t>
              </a:r>
              <a:r>
                <a:rPr lang="de-DE" dirty="0">
                  <a:solidFill>
                    <a:srgbClr val="000000"/>
                  </a:solidFill>
                  <a:latin typeface="+mj-lt"/>
                  <a:ea typeface="Adelle Condensed" charset="0"/>
                  <a:cs typeface="Adelle Condensed" charset="0"/>
                </a:rPr>
                <a:t>  </a:t>
              </a: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(855) 838-5028</a:t>
              </a:r>
              <a:endParaRPr lang="en-US" dirty="0">
                <a:solidFill>
                  <a:prstClr val="white">
                    <a:lumMod val="65000"/>
                  </a:prstClr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D0C14B-AB76-44DB-9A4B-FD1C70BF2D80}"/>
                </a:ext>
              </a:extLst>
            </p:cNvPr>
            <p:cNvSpPr txBox="1"/>
            <p:nvPr userDrawn="1"/>
          </p:nvSpPr>
          <p:spPr>
            <a:xfrm>
              <a:off x="2409825" y="4343400"/>
              <a:ext cx="7372350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Flexible </a:t>
              </a:r>
              <a:r>
                <a:rPr lang="de-DE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training</a:t>
              </a: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solutions</a:t>
              </a: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. </a:t>
              </a:r>
              <a:r>
                <a:rPr lang="de-DE" kern="1200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 Real-</a:t>
              </a:r>
              <a:r>
                <a:rPr lang="de-DE" kern="1200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world</a:t>
              </a:r>
              <a:r>
                <a:rPr lang="de-DE" kern="1200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kern="1200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performance</a:t>
              </a:r>
              <a:r>
                <a:rPr lang="de-DE" kern="1200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.</a:t>
              </a:r>
              <a:endParaRPr lang="en-US" kern="1200" dirty="0">
                <a:solidFill>
                  <a:prstClr val="white">
                    <a:lumMod val="65000"/>
                  </a:prstClr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4F4712-6665-41A8-982B-E824EBE8E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738800"/>
              <a:ext cx="5486400" cy="138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9815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07" y="365126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23012" y="1704975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C8008A-2699-456C-B263-DFD3E59A94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00E51-DEBE-4DA0-8FCD-858C61846538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75B2CF-670A-4D78-8E71-83245B5A1C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7C0557-1E83-483F-AEE9-C4FE096793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CE0-4DA9-432E-99BB-14877260F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B85745-072A-449A-A82B-222A570AD03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901" y="0"/>
            <a:ext cx="5564188" cy="584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1640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9382AC8-C0DA-4DC7-BB56-6F1C00337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4575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0096F73-8097-4E9D-BE1D-6516487BD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7429-4570-C241-B9C8-EB7658FB8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01E86F0E-DF80-423E-BBDD-44D1B1E35C2F}" type="datetimeFigureOut">
              <a:rPr lang="en-US"/>
              <a:pPr>
                <a:defRPr/>
              </a:pPr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3641-9625-2C46-AD60-F185B3311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6EC3-A704-0A45-B3BE-0D5C74D6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F323C6D-90D4-4BC2-963A-4704C8018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66332-B9B1-2046-8CFF-C1F0131EEBCA}"/>
              </a:ext>
            </a:extLst>
          </p:cNvPr>
          <p:cNvSpPr/>
          <p:nvPr userDrawn="1"/>
        </p:nvSpPr>
        <p:spPr>
          <a:xfrm>
            <a:off x="0" y="5830888"/>
            <a:ext cx="12192000" cy="1038225"/>
          </a:xfrm>
          <a:prstGeom prst="rect">
            <a:avLst/>
          </a:prstGeom>
          <a:solidFill>
            <a:srgbClr val="42454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algn="ctr" defTabSz="58420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+mn-lt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41" r:id="rId9"/>
    <p:sldLayoutId id="2147483742" r:id="rId10"/>
    <p:sldLayoutId id="2147483750" r:id="rId11"/>
    <p:sldLayoutId id="2147483751" r:id="rId12"/>
    <p:sldLayoutId id="2147483755" r:id="rId13"/>
  </p:sldLayoutIdLst>
  <p:transition spd="med"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2BF9D88-F475-4776-8FC3-984C6A1A7E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B92CE-70E3-486F-A166-A676A67F1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Faz Karim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93C4-C23D-4418-A8D3-0CC7332D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C844-155D-4046-BF46-DA501C98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Concatenate in DAX</a:t>
            </a:r>
          </a:p>
          <a:p>
            <a:r>
              <a:rPr lang="en-US" dirty="0"/>
              <a:t>Using the IF function in DAX</a:t>
            </a:r>
          </a:p>
          <a:p>
            <a:r>
              <a:rPr lang="en-US" dirty="0"/>
              <a:t>Create Month-Year Format</a:t>
            </a:r>
          </a:p>
          <a:p>
            <a:r>
              <a:rPr lang="en-US" dirty="0"/>
              <a:t>Using Related Function</a:t>
            </a:r>
          </a:p>
          <a:p>
            <a:r>
              <a:rPr lang="en-US" dirty="0"/>
              <a:t>Count Rows Function</a:t>
            </a:r>
          </a:p>
          <a:p>
            <a:r>
              <a:rPr lang="en-US" dirty="0"/>
              <a:t>Switch Statement in DAX</a:t>
            </a:r>
          </a:p>
          <a:p>
            <a:r>
              <a:rPr lang="en-US" dirty="0"/>
              <a:t>Using X functions</a:t>
            </a:r>
          </a:p>
          <a:p>
            <a:r>
              <a:rPr lang="en-US" dirty="0"/>
              <a:t>Creating Measures in DAX</a:t>
            </a:r>
          </a:p>
        </p:txBody>
      </p:sp>
    </p:spTree>
    <p:extLst>
      <p:ext uri="{BB962C8B-B14F-4D97-AF65-F5344CB8AC3E}">
        <p14:creationId xmlns:p14="http://schemas.microsoft.com/office/powerpoint/2010/main" val="666641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04594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Learn i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25939"/>
      </a:accent2>
      <a:accent3>
        <a:srgbClr val="848994"/>
      </a:accent3>
      <a:accent4>
        <a:srgbClr val="FFC000"/>
      </a:accent4>
      <a:accent5>
        <a:srgbClr val="8C9EB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 iT! Course.potx" id="{C7BD4F3E-7503-415D-9C1D-BB107EABC56D}" vid="{D1D4B7BC-95A7-4BF1-BA00-B91BEECC28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 iT! Course</Template>
  <TotalTime>14</TotalTime>
  <Words>38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Arimo</vt:lpstr>
      <vt:lpstr>Calibri</vt:lpstr>
      <vt:lpstr>Calibri Light</vt:lpstr>
      <vt:lpstr>Office Theme</vt:lpstr>
      <vt:lpstr>Power Bi Advanced</vt:lpstr>
      <vt:lpstr>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Advanced</dc:title>
  <dc:creator>Faz Karim</dc:creator>
  <cp:lastModifiedBy>Faz Karim</cp:lastModifiedBy>
  <cp:revision>1</cp:revision>
  <dcterms:created xsi:type="dcterms:W3CDTF">2024-02-13T18:31:42Z</dcterms:created>
  <dcterms:modified xsi:type="dcterms:W3CDTF">2024-02-13T18:46:33Z</dcterms:modified>
</cp:coreProperties>
</file>