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9"/>
  </p:notesMasterIdLst>
  <p:handoutMasterIdLst>
    <p:handoutMasterId r:id="rId10"/>
  </p:handoutMasterIdLst>
  <p:sldIdLst>
    <p:sldId id="256" r:id="rId2"/>
    <p:sldId id="795" r:id="rId3"/>
    <p:sldId id="800" r:id="rId4"/>
    <p:sldId id="801" r:id="rId5"/>
    <p:sldId id="805" r:id="rId6"/>
    <p:sldId id="803" r:id="rId7"/>
    <p:sldId id="794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9113458-4A70-48C8-88FE-267B2F71B88E}">
          <p14:sldIdLst>
            <p14:sldId id="256"/>
            <p14:sldId id="795"/>
            <p14:sldId id="800"/>
            <p14:sldId id="801"/>
            <p14:sldId id="805"/>
            <p14:sldId id="803"/>
            <p14:sldId id="794"/>
          </p14:sldIdLst>
        </p14:section>
        <p14:section name="Day 1" id="{DF5DEC0E-F719-4C85-A73E-5471EA07A11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008">
          <p15:clr>
            <a:srgbClr val="A4A3A4"/>
          </p15:clr>
        </p15:guide>
        <p15:guide id="2" orient="horz" pos="3936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6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652"/>
    <a:srgbClr val="00C6DC"/>
    <a:srgbClr val="3E4047"/>
    <a:srgbClr val="5D5D5D"/>
    <a:srgbClr val="B5B5B5"/>
    <a:srgbClr val="090909"/>
    <a:srgbClr val="1B1B1B"/>
    <a:srgbClr val="E0DFE0"/>
    <a:srgbClr val="F3F3F3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09" autoAdjust="0"/>
    <p:restoredTop sz="94250" autoAdjust="0"/>
  </p:normalViewPr>
  <p:slideViewPr>
    <p:cSldViewPr>
      <p:cViewPr varScale="1">
        <p:scale>
          <a:sx n="93" d="100"/>
          <a:sy n="93" d="100"/>
        </p:scale>
        <p:origin x="834" y="66"/>
      </p:cViewPr>
      <p:guideLst>
        <p:guide orient="horz" pos="1008"/>
        <p:guide orient="horz" pos="3936"/>
        <p:guide pos="3840"/>
        <p:guide pos="67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100" d="100"/>
          <a:sy n="100" d="100"/>
        </p:scale>
        <p:origin x="5388" y="6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 Karim" userId="dd80fff6-733d-4a3b-8cc3-e75870eab7c9" providerId="ADAL" clId="{BE612527-6E0B-4251-A2D7-666BFDC44719}"/>
    <pc:docChg chg="undo custSel addSld delSld modSld sldOrd delSection modSection">
      <pc:chgData name="Faz Karim" userId="dd80fff6-733d-4a3b-8cc3-e75870eab7c9" providerId="ADAL" clId="{BE612527-6E0B-4251-A2D7-666BFDC44719}" dt="2022-12-20T16:41:19.561" v="1210" actId="17846"/>
      <pc:docMkLst>
        <pc:docMk/>
      </pc:docMkLst>
      <pc:sldChg chg="addSp delSp modSp mod ord delAnim modAnim">
        <pc:chgData name="Faz Karim" userId="dd80fff6-733d-4a3b-8cc3-e75870eab7c9" providerId="ADAL" clId="{BE612527-6E0B-4251-A2D7-666BFDC44719}" dt="2022-12-20T16:38:20.987" v="1187"/>
        <pc:sldMkLst>
          <pc:docMk/>
          <pc:sldMk cId="0" sldId="256"/>
        </pc:sldMkLst>
        <pc:spChg chg="add del mod">
          <ac:chgData name="Faz Karim" userId="dd80fff6-733d-4a3b-8cc3-e75870eab7c9" providerId="ADAL" clId="{BE612527-6E0B-4251-A2D7-666BFDC44719}" dt="2022-02-07T23:51:39.499" v="834" actId="478"/>
          <ac:spMkLst>
            <pc:docMk/>
            <pc:sldMk cId="0" sldId="256"/>
            <ac:spMk id="2" creationId="{A35B2672-B8C0-4388-873A-FEE6A6422104}"/>
          </ac:spMkLst>
        </pc:spChg>
        <pc:spChg chg="add del mod">
          <ac:chgData name="Faz Karim" userId="dd80fff6-733d-4a3b-8cc3-e75870eab7c9" providerId="ADAL" clId="{BE612527-6E0B-4251-A2D7-666BFDC44719}" dt="2022-02-08T16:59:09.375" v="924" actId="478"/>
          <ac:spMkLst>
            <pc:docMk/>
            <pc:sldMk cId="0" sldId="256"/>
            <ac:spMk id="4" creationId="{DDA18202-1FF1-4F90-9BA9-58F08F32571E}"/>
          </ac:spMkLst>
        </pc:spChg>
        <pc:spChg chg="mod">
          <ac:chgData name="Faz Karim" userId="dd80fff6-733d-4a3b-8cc3-e75870eab7c9" providerId="ADAL" clId="{BE612527-6E0B-4251-A2D7-666BFDC44719}" dt="2022-06-24T12:51:38.048" v="1165" actId="20577"/>
          <ac:spMkLst>
            <pc:docMk/>
            <pc:sldMk cId="0" sldId="256"/>
            <ac:spMk id="13313" creationId="{22BF9D88-F475-4776-8FC3-984C6A1A7E91}"/>
          </ac:spMkLst>
        </pc:spChg>
      </pc:sldChg>
      <pc:sldChg chg="ord">
        <pc:chgData name="Faz Karim" userId="dd80fff6-733d-4a3b-8cc3-e75870eab7c9" providerId="ADAL" clId="{BE612527-6E0B-4251-A2D7-666BFDC44719}" dt="2022-12-20T16:37:31.675" v="1179"/>
        <pc:sldMkLst>
          <pc:docMk/>
          <pc:sldMk cId="3410045943" sldId="794"/>
        </pc:sldMkLst>
      </pc:sldChg>
      <pc:sldChg chg="addSp delSp modSp mod ord modAnim">
        <pc:chgData name="Faz Karim" userId="dd80fff6-733d-4a3b-8cc3-e75870eab7c9" providerId="ADAL" clId="{BE612527-6E0B-4251-A2D7-666BFDC44719}" dt="2022-12-20T16:39:10.094" v="1196" actId="207"/>
        <pc:sldMkLst>
          <pc:docMk/>
          <pc:sldMk cId="666641170" sldId="795"/>
        </pc:sldMkLst>
        <pc:spChg chg="add mod">
          <ac:chgData name="Faz Karim" userId="dd80fff6-733d-4a3b-8cc3-e75870eab7c9" providerId="ADAL" clId="{BE612527-6E0B-4251-A2D7-666BFDC44719}" dt="2022-12-20T16:39:10.094" v="1196" actId="207"/>
          <ac:spMkLst>
            <pc:docMk/>
            <pc:sldMk cId="666641170" sldId="795"/>
            <ac:spMk id="4" creationId="{C63744B9-E879-49CE-82FA-E9D6F3D75D77}"/>
          </ac:spMkLst>
        </pc:spChg>
        <pc:spChg chg="add del mod">
          <ac:chgData name="Faz Karim" userId="dd80fff6-733d-4a3b-8cc3-e75870eab7c9" providerId="ADAL" clId="{BE612527-6E0B-4251-A2D7-666BFDC44719}" dt="2022-12-20T16:39:05.714" v="1195" actId="478"/>
          <ac:spMkLst>
            <pc:docMk/>
            <pc:sldMk cId="666641170" sldId="795"/>
            <ac:spMk id="5" creationId="{EBE4A25A-7807-4905-BA0E-740F34DBE726}"/>
          </ac:spMkLst>
        </pc:spChg>
      </pc:sldChg>
      <pc:sldChg chg="ord">
        <pc:chgData name="Faz Karim" userId="dd80fff6-733d-4a3b-8cc3-e75870eab7c9" providerId="ADAL" clId="{BE612527-6E0B-4251-A2D7-666BFDC44719}" dt="2022-12-20T16:37:31.675" v="1179"/>
        <pc:sldMkLst>
          <pc:docMk/>
          <pc:sldMk cId="3888016995" sldId="797"/>
        </pc:sldMkLst>
      </pc:sldChg>
      <pc:sldChg chg="addSp delSp modSp mod ord modShow">
        <pc:chgData name="Faz Karim" userId="dd80fff6-733d-4a3b-8cc3-e75870eab7c9" providerId="ADAL" clId="{BE612527-6E0B-4251-A2D7-666BFDC44719}" dt="2022-12-20T16:40:09.346" v="1199" actId="729"/>
        <pc:sldMkLst>
          <pc:docMk/>
          <pc:sldMk cId="146426852" sldId="798"/>
        </pc:sldMkLst>
        <pc:spChg chg="add del mod">
          <ac:chgData name="Faz Karim" userId="dd80fff6-733d-4a3b-8cc3-e75870eab7c9" providerId="ADAL" clId="{BE612527-6E0B-4251-A2D7-666BFDC44719}" dt="2022-06-22T14:53:03.692" v="1053" actId="478"/>
          <ac:spMkLst>
            <pc:docMk/>
            <pc:sldMk cId="146426852" sldId="798"/>
            <ac:spMk id="3" creationId="{A2AE511A-76CB-4CF5-943B-B640F523FD3D}"/>
          </ac:spMkLst>
        </pc:spChg>
      </pc:sldChg>
      <pc:sldChg chg="modSp mod ord modShow">
        <pc:chgData name="Faz Karim" userId="dd80fff6-733d-4a3b-8cc3-e75870eab7c9" providerId="ADAL" clId="{BE612527-6E0B-4251-A2D7-666BFDC44719}" dt="2022-12-20T16:36:32.454" v="1170"/>
        <pc:sldMkLst>
          <pc:docMk/>
          <pc:sldMk cId="2575693135" sldId="799"/>
        </pc:sldMkLst>
        <pc:spChg chg="mod">
          <ac:chgData name="Faz Karim" userId="dd80fff6-733d-4a3b-8cc3-e75870eab7c9" providerId="ADAL" clId="{BE612527-6E0B-4251-A2D7-666BFDC44719}" dt="2022-02-07T16:55:40.580" v="491" actId="20577"/>
          <ac:spMkLst>
            <pc:docMk/>
            <pc:sldMk cId="2575693135" sldId="799"/>
            <ac:spMk id="3" creationId="{C0E8F5A2-FD26-42B4-A05C-64E332829726}"/>
          </ac:spMkLst>
        </pc:spChg>
      </pc:sldChg>
      <pc:sldChg chg="ord">
        <pc:chgData name="Faz Karim" userId="dd80fff6-733d-4a3b-8cc3-e75870eab7c9" providerId="ADAL" clId="{BE612527-6E0B-4251-A2D7-666BFDC44719}" dt="2022-12-20T16:40:16.220" v="1201"/>
        <pc:sldMkLst>
          <pc:docMk/>
          <pc:sldMk cId="1784231972" sldId="800"/>
        </pc:sldMkLst>
      </pc:sldChg>
      <pc:sldChg chg="ord">
        <pc:chgData name="Faz Karim" userId="dd80fff6-733d-4a3b-8cc3-e75870eab7c9" providerId="ADAL" clId="{BE612527-6E0B-4251-A2D7-666BFDC44719}" dt="2022-12-20T16:40:19.165" v="1203"/>
        <pc:sldMkLst>
          <pc:docMk/>
          <pc:sldMk cId="1381091942" sldId="801"/>
        </pc:sldMkLst>
      </pc:sldChg>
      <pc:sldChg chg="ord">
        <pc:chgData name="Faz Karim" userId="dd80fff6-733d-4a3b-8cc3-e75870eab7c9" providerId="ADAL" clId="{BE612527-6E0B-4251-A2D7-666BFDC44719}" dt="2022-05-24T14:48:05.986" v="1039"/>
        <pc:sldMkLst>
          <pc:docMk/>
          <pc:sldMk cId="3317506760" sldId="802"/>
        </pc:sldMkLst>
      </pc:sldChg>
      <pc:sldChg chg="ord">
        <pc:chgData name="Faz Karim" userId="dd80fff6-733d-4a3b-8cc3-e75870eab7c9" providerId="ADAL" clId="{BE612527-6E0B-4251-A2D7-666BFDC44719}" dt="2022-12-20T16:40:23.820" v="1205"/>
        <pc:sldMkLst>
          <pc:docMk/>
          <pc:sldMk cId="3040168291" sldId="803"/>
        </pc:sldMkLst>
      </pc:sldChg>
      <pc:sldChg chg="ord">
        <pc:chgData name="Faz Karim" userId="dd80fff6-733d-4a3b-8cc3-e75870eab7c9" providerId="ADAL" clId="{BE612527-6E0B-4251-A2D7-666BFDC44719}" dt="2022-12-20T16:38:33.235" v="1189"/>
        <pc:sldMkLst>
          <pc:docMk/>
          <pc:sldMk cId="1331841760" sldId="804"/>
        </pc:sldMkLst>
      </pc:sldChg>
      <pc:sldChg chg="ord">
        <pc:chgData name="Faz Karim" userId="dd80fff6-733d-4a3b-8cc3-e75870eab7c9" providerId="ADAL" clId="{BE612527-6E0B-4251-A2D7-666BFDC44719}" dt="2022-12-20T16:40:07.352" v="1198"/>
        <pc:sldMkLst>
          <pc:docMk/>
          <pc:sldMk cId="1811292862" sldId="805"/>
        </pc:sldMkLst>
      </pc:sldChg>
      <pc:sldChg chg="del ord">
        <pc:chgData name="Faz Karim" userId="dd80fff6-733d-4a3b-8cc3-e75870eab7c9" providerId="ADAL" clId="{BE612527-6E0B-4251-A2D7-666BFDC44719}" dt="2022-12-20T16:37:50.431" v="1180" actId="47"/>
        <pc:sldMkLst>
          <pc:docMk/>
          <pc:sldMk cId="810357576" sldId="806"/>
        </pc:sldMkLst>
      </pc:sldChg>
      <pc:sldChg chg="del ord">
        <pc:chgData name="Faz Karim" userId="dd80fff6-733d-4a3b-8cc3-e75870eab7c9" providerId="ADAL" clId="{BE612527-6E0B-4251-A2D7-666BFDC44719}" dt="2022-12-20T16:37:53.851" v="1181" actId="47"/>
        <pc:sldMkLst>
          <pc:docMk/>
          <pc:sldMk cId="2888466848" sldId="807"/>
        </pc:sldMkLst>
      </pc:sldChg>
      <pc:sldChg chg="del ord">
        <pc:chgData name="Faz Karim" userId="dd80fff6-733d-4a3b-8cc3-e75870eab7c9" providerId="ADAL" clId="{BE612527-6E0B-4251-A2D7-666BFDC44719}" dt="2022-12-20T16:37:54.657" v="1182" actId="47"/>
        <pc:sldMkLst>
          <pc:docMk/>
          <pc:sldMk cId="2185065071" sldId="808"/>
        </pc:sldMkLst>
      </pc:sldChg>
      <pc:sldChg chg="del ord">
        <pc:chgData name="Faz Karim" userId="dd80fff6-733d-4a3b-8cc3-e75870eab7c9" providerId="ADAL" clId="{BE612527-6E0B-4251-A2D7-666BFDC44719}" dt="2022-12-20T16:37:56.013" v="1183" actId="47"/>
        <pc:sldMkLst>
          <pc:docMk/>
          <pc:sldMk cId="1692978258" sldId="809"/>
        </pc:sldMkLst>
      </pc:sldChg>
      <pc:sldChg chg="ord">
        <pc:chgData name="Faz Karim" userId="dd80fff6-733d-4a3b-8cc3-e75870eab7c9" providerId="ADAL" clId="{BE612527-6E0B-4251-A2D7-666BFDC44719}" dt="2022-06-22T14:52:05.324" v="1047"/>
        <pc:sldMkLst>
          <pc:docMk/>
          <pc:sldMk cId="1909543491" sldId="810"/>
        </pc:sldMkLst>
      </pc:sldChg>
      <pc:sldChg chg="ord">
        <pc:chgData name="Faz Karim" userId="dd80fff6-733d-4a3b-8cc3-e75870eab7c9" providerId="ADAL" clId="{BE612527-6E0B-4251-A2D7-666BFDC44719}" dt="2022-06-22T14:52:05.324" v="1047"/>
        <pc:sldMkLst>
          <pc:docMk/>
          <pc:sldMk cId="3420702884" sldId="811"/>
        </pc:sldMkLst>
      </pc:sldChg>
      <pc:sldChg chg="ord">
        <pc:chgData name="Faz Karim" userId="dd80fff6-733d-4a3b-8cc3-e75870eab7c9" providerId="ADAL" clId="{BE612527-6E0B-4251-A2D7-666BFDC44719}" dt="2022-06-22T14:52:05.324" v="1047"/>
        <pc:sldMkLst>
          <pc:docMk/>
          <pc:sldMk cId="4210932582" sldId="812"/>
        </pc:sldMkLst>
      </pc:sldChg>
      <pc:sldChg chg="ord">
        <pc:chgData name="Faz Karim" userId="dd80fff6-733d-4a3b-8cc3-e75870eab7c9" providerId="ADAL" clId="{BE612527-6E0B-4251-A2D7-666BFDC44719}" dt="2022-06-22T14:52:05.324" v="1047"/>
        <pc:sldMkLst>
          <pc:docMk/>
          <pc:sldMk cId="3258157731" sldId="813"/>
        </pc:sldMkLst>
      </pc:sldChg>
      <pc:sldChg chg="ord">
        <pc:chgData name="Faz Karim" userId="dd80fff6-733d-4a3b-8cc3-e75870eab7c9" providerId="ADAL" clId="{BE612527-6E0B-4251-A2D7-666BFDC44719}" dt="2022-06-22T14:52:05.324" v="1047"/>
        <pc:sldMkLst>
          <pc:docMk/>
          <pc:sldMk cId="439145613" sldId="814"/>
        </pc:sldMkLst>
      </pc:sldChg>
      <pc:sldChg chg="ord">
        <pc:chgData name="Faz Karim" userId="dd80fff6-733d-4a3b-8cc3-e75870eab7c9" providerId="ADAL" clId="{BE612527-6E0B-4251-A2D7-666BFDC44719}" dt="2022-06-22T14:52:05.324" v="1047"/>
        <pc:sldMkLst>
          <pc:docMk/>
          <pc:sldMk cId="91934300" sldId="815"/>
        </pc:sldMkLst>
      </pc:sldChg>
      <pc:sldChg chg="addSp modSp new mod ord modShow">
        <pc:chgData name="Faz Karim" userId="dd80fff6-733d-4a3b-8cc3-e75870eab7c9" providerId="ADAL" clId="{BE612527-6E0B-4251-A2D7-666BFDC44719}" dt="2022-12-20T16:40:35.600" v="1207"/>
        <pc:sldMkLst>
          <pc:docMk/>
          <pc:sldMk cId="2399387294" sldId="816"/>
        </pc:sldMkLst>
        <pc:spChg chg="add mod">
          <ac:chgData name="Faz Karim" userId="dd80fff6-733d-4a3b-8cc3-e75870eab7c9" providerId="ADAL" clId="{BE612527-6E0B-4251-A2D7-666BFDC44719}" dt="2022-02-07T18:07:51.090" v="606" actId="207"/>
          <ac:spMkLst>
            <pc:docMk/>
            <pc:sldMk cId="2399387294" sldId="816"/>
            <ac:spMk id="2" creationId="{65604674-6CD1-47D9-9E75-93EACE11D35A}"/>
          </ac:spMkLst>
        </pc:spChg>
      </pc:sldChg>
      <pc:sldChg chg="modSp new mod ord modShow">
        <pc:chgData name="Faz Karim" userId="dd80fff6-733d-4a3b-8cc3-e75870eab7c9" providerId="ADAL" clId="{BE612527-6E0B-4251-A2D7-666BFDC44719}" dt="2022-05-24T14:48:33.017" v="1043" actId="729"/>
        <pc:sldMkLst>
          <pc:docMk/>
          <pc:sldMk cId="4264909654" sldId="817"/>
        </pc:sldMkLst>
        <pc:spChg chg="mod">
          <ac:chgData name="Faz Karim" userId="dd80fff6-733d-4a3b-8cc3-e75870eab7c9" providerId="ADAL" clId="{BE612527-6E0B-4251-A2D7-666BFDC44719}" dt="2022-02-07T18:09:52.994" v="616" actId="20577"/>
          <ac:spMkLst>
            <pc:docMk/>
            <pc:sldMk cId="4264909654" sldId="817"/>
            <ac:spMk id="2" creationId="{A5C0A937-309B-4A46-9FF5-9415B2D45150}"/>
          </ac:spMkLst>
        </pc:spChg>
        <pc:spChg chg="mod">
          <ac:chgData name="Faz Karim" userId="dd80fff6-733d-4a3b-8cc3-e75870eab7c9" providerId="ADAL" clId="{BE612527-6E0B-4251-A2D7-666BFDC44719}" dt="2022-02-07T18:10:03.352" v="666" actId="20577"/>
          <ac:spMkLst>
            <pc:docMk/>
            <pc:sldMk cId="4264909654" sldId="817"/>
            <ac:spMk id="3" creationId="{48A6B700-DB6D-4CAE-8351-4B5A460582A0}"/>
          </ac:spMkLst>
        </pc:spChg>
      </pc:sldChg>
      <pc:sldChg chg="new del">
        <pc:chgData name="Faz Karim" userId="dd80fff6-733d-4a3b-8cc3-e75870eab7c9" providerId="ADAL" clId="{BE612527-6E0B-4251-A2D7-666BFDC44719}" dt="2022-02-08T16:59:12.738" v="925" actId="47"/>
        <pc:sldMkLst>
          <pc:docMk/>
          <pc:sldMk cId="3249371850" sldId="818"/>
        </pc:sldMkLst>
      </pc:sldChg>
      <pc:sldChg chg="modSp new mod ord">
        <pc:chgData name="Faz Karim" userId="dd80fff6-733d-4a3b-8cc3-e75870eab7c9" providerId="ADAL" clId="{BE612527-6E0B-4251-A2D7-666BFDC44719}" dt="2022-12-20T16:37:31.675" v="1179"/>
        <pc:sldMkLst>
          <pc:docMk/>
          <pc:sldMk cId="335028656" sldId="819"/>
        </pc:sldMkLst>
        <pc:spChg chg="mod">
          <ac:chgData name="Faz Karim" userId="dd80fff6-733d-4a3b-8cc3-e75870eab7c9" providerId="ADAL" clId="{BE612527-6E0B-4251-A2D7-666BFDC44719}" dt="2022-02-07T23:14:18.512" v="813" actId="20577"/>
          <ac:spMkLst>
            <pc:docMk/>
            <pc:sldMk cId="335028656" sldId="819"/>
            <ac:spMk id="2" creationId="{BC73C255-6A74-4E72-AF77-641AA96DC133}"/>
          </ac:spMkLst>
        </pc:spChg>
        <pc:spChg chg="mod">
          <ac:chgData name="Faz Karim" userId="dd80fff6-733d-4a3b-8cc3-e75870eab7c9" providerId="ADAL" clId="{BE612527-6E0B-4251-A2D7-666BFDC44719}" dt="2022-02-07T23:48:25.732" v="833" actId="403"/>
          <ac:spMkLst>
            <pc:docMk/>
            <pc:sldMk cId="335028656" sldId="819"/>
            <ac:spMk id="3" creationId="{1D61D76C-796A-490A-8A64-EA3B6662946B}"/>
          </ac:spMkLst>
        </pc:spChg>
      </pc:sldChg>
      <pc:sldChg chg="modSp add mod ord">
        <pc:chgData name="Faz Karim" userId="dd80fff6-733d-4a3b-8cc3-e75870eab7c9" providerId="ADAL" clId="{BE612527-6E0B-4251-A2D7-666BFDC44719}" dt="2022-12-20T16:38:54.905" v="1194" actId="1076"/>
        <pc:sldMkLst>
          <pc:docMk/>
          <pc:sldMk cId="2930725008" sldId="820"/>
        </pc:sldMkLst>
        <pc:spChg chg="mod">
          <ac:chgData name="Faz Karim" userId="dd80fff6-733d-4a3b-8cc3-e75870eab7c9" providerId="ADAL" clId="{BE612527-6E0B-4251-A2D7-666BFDC44719}" dt="2022-06-24T12:45:33.414" v="1095" actId="20577"/>
          <ac:spMkLst>
            <pc:docMk/>
            <pc:sldMk cId="2930725008" sldId="820"/>
            <ac:spMk id="2" creationId="{C4936F44-FA6F-40BE-BA7C-89C60F1E8E6F}"/>
          </ac:spMkLst>
        </pc:spChg>
        <pc:spChg chg="mod">
          <ac:chgData name="Faz Karim" userId="dd80fff6-733d-4a3b-8cc3-e75870eab7c9" providerId="ADAL" clId="{BE612527-6E0B-4251-A2D7-666BFDC44719}" dt="2022-12-20T16:38:54.905" v="1194" actId="1076"/>
          <ac:spMkLst>
            <pc:docMk/>
            <pc:sldMk cId="2930725008" sldId="820"/>
            <ac:spMk id="4" creationId="{75D40FAB-10CF-4BC9-B5B8-949E952D70E5}"/>
          </ac:spMkLst>
        </pc:spChg>
        <pc:spChg chg="mod">
          <ac:chgData name="Faz Karim" userId="dd80fff6-733d-4a3b-8cc3-e75870eab7c9" providerId="ADAL" clId="{BE612527-6E0B-4251-A2D7-666BFDC44719}" dt="2022-12-20T16:38:51.522" v="1193" actId="1076"/>
          <ac:spMkLst>
            <pc:docMk/>
            <pc:sldMk cId="2930725008" sldId="820"/>
            <ac:spMk id="6" creationId="{D4BCBFE7-DB56-4888-8D9B-75923F7E302B}"/>
          </ac:spMkLst>
        </pc:spChg>
      </pc:sldChg>
      <pc:sldMasterChg chg="delSldLayout">
        <pc:chgData name="Faz Karim" userId="dd80fff6-733d-4a3b-8cc3-e75870eab7c9" providerId="ADAL" clId="{BE612527-6E0B-4251-A2D7-666BFDC44719}" dt="2022-12-20T16:37:56.013" v="1183" actId="47"/>
        <pc:sldMasterMkLst>
          <pc:docMk/>
          <pc:sldMasterMk cId="0" sldId="2147483702"/>
        </pc:sldMasterMkLst>
        <pc:sldLayoutChg chg="del">
          <pc:chgData name="Faz Karim" userId="dd80fff6-733d-4a3b-8cc3-e75870eab7c9" providerId="ADAL" clId="{BE612527-6E0B-4251-A2D7-666BFDC44719}" dt="2022-12-20T16:37:56.013" v="1183" actId="47"/>
          <pc:sldLayoutMkLst>
            <pc:docMk/>
            <pc:sldMasterMk cId="0" sldId="2147483702"/>
            <pc:sldLayoutMk cId="923360211" sldId="2147483755"/>
          </pc:sldLayoutMkLst>
        </pc:sldLayoutChg>
      </pc:sldMasterChg>
    </pc:docChg>
  </pc:docChgLst>
  <pc:docChgLst>
    <pc:chgData name="Faz Karim" userId="dd80fff6-733d-4a3b-8cc3-e75870eab7c9" providerId="ADAL" clId="{C2AA8A5D-0993-4DFB-AF07-6B23180A0C24}"/>
    <pc:docChg chg="delSld modSection">
      <pc:chgData name="Faz Karim" userId="dd80fff6-733d-4a3b-8cc3-e75870eab7c9" providerId="ADAL" clId="{C2AA8A5D-0993-4DFB-AF07-6B23180A0C24}" dt="2023-08-24T14:36:39.595" v="0" actId="47"/>
      <pc:docMkLst>
        <pc:docMk/>
      </pc:docMkLst>
      <pc:sldChg chg="del">
        <pc:chgData name="Faz Karim" userId="dd80fff6-733d-4a3b-8cc3-e75870eab7c9" providerId="ADAL" clId="{C2AA8A5D-0993-4DFB-AF07-6B23180A0C24}" dt="2023-08-24T14:36:39.595" v="0" actId="47"/>
        <pc:sldMkLst>
          <pc:docMk/>
          <pc:sldMk cId="3105795657" sldId="823"/>
        </pc:sldMkLst>
      </pc:sldChg>
    </pc:docChg>
  </pc:docChgLst>
  <pc:docChgLst>
    <pc:chgData name="Faz Karim" userId="dd80fff6-733d-4a3b-8cc3-e75870eab7c9" providerId="ADAL" clId="{3C8F4967-9842-47B9-8555-237DC34FDF9F}"/>
    <pc:docChg chg="undo custSel addSld modSld modSection">
      <pc:chgData name="Faz Karim" userId="dd80fff6-733d-4a3b-8cc3-e75870eab7c9" providerId="ADAL" clId="{3C8F4967-9842-47B9-8555-237DC34FDF9F}" dt="2023-08-08T18:19:40.081" v="318" actId="20577"/>
      <pc:docMkLst>
        <pc:docMk/>
      </pc:docMkLst>
      <pc:sldChg chg="addSp modSp new mod">
        <pc:chgData name="Faz Karim" userId="dd80fff6-733d-4a3b-8cc3-e75870eab7c9" providerId="ADAL" clId="{3C8F4967-9842-47B9-8555-237DC34FDF9F}" dt="2023-08-08T16:20:07.486" v="156" actId="20577"/>
        <pc:sldMkLst>
          <pc:docMk/>
          <pc:sldMk cId="2966478385" sldId="821"/>
        </pc:sldMkLst>
        <pc:spChg chg="add mod">
          <ac:chgData name="Faz Karim" userId="dd80fff6-733d-4a3b-8cc3-e75870eab7c9" providerId="ADAL" clId="{3C8F4967-9842-47B9-8555-237DC34FDF9F}" dt="2023-08-08T16:20:07.486" v="156" actId="20577"/>
          <ac:spMkLst>
            <pc:docMk/>
            <pc:sldMk cId="2966478385" sldId="821"/>
            <ac:spMk id="2" creationId="{E52E6D8C-EAEE-02EF-BDC0-E5544029CE0F}"/>
          </ac:spMkLst>
        </pc:spChg>
      </pc:sldChg>
      <pc:sldChg chg="addSp modSp new mod">
        <pc:chgData name="Faz Karim" userId="dd80fff6-733d-4a3b-8cc3-e75870eab7c9" providerId="ADAL" clId="{3C8F4967-9842-47B9-8555-237DC34FDF9F}" dt="2023-08-08T16:20:57.681" v="196" actId="20577"/>
        <pc:sldMkLst>
          <pc:docMk/>
          <pc:sldMk cId="2131259793" sldId="822"/>
        </pc:sldMkLst>
        <pc:spChg chg="add mod">
          <ac:chgData name="Faz Karim" userId="dd80fff6-733d-4a3b-8cc3-e75870eab7c9" providerId="ADAL" clId="{3C8F4967-9842-47B9-8555-237DC34FDF9F}" dt="2023-08-08T16:20:44.574" v="178" actId="13822"/>
          <ac:spMkLst>
            <pc:docMk/>
            <pc:sldMk cId="2131259793" sldId="822"/>
            <ac:spMk id="2" creationId="{B75869AC-2F40-9729-8C73-DD5637D898E0}"/>
          </ac:spMkLst>
        </pc:spChg>
        <pc:spChg chg="add mod">
          <ac:chgData name="Faz Karim" userId="dd80fff6-733d-4a3b-8cc3-e75870eab7c9" providerId="ADAL" clId="{3C8F4967-9842-47B9-8555-237DC34FDF9F}" dt="2023-08-08T16:20:46.843" v="179" actId="207"/>
          <ac:spMkLst>
            <pc:docMk/>
            <pc:sldMk cId="2131259793" sldId="822"/>
            <ac:spMk id="3" creationId="{2CF6DE35-3F63-D22E-2BDB-C755D49BD5E9}"/>
          </ac:spMkLst>
        </pc:spChg>
        <pc:spChg chg="add mod">
          <ac:chgData name="Faz Karim" userId="dd80fff6-733d-4a3b-8cc3-e75870eab7c9" providerId="ADAL" clId="{3C8F4967-9842-47B9-8555-237DC34FDF9F}" dt="2023-08-08T16:20:57.681" v="196" actId="20577"/>
          <ac:spMkLst>
            <pc:docMk/>
            <pc:sldMk cId="2131259793" sldId="822"/>
            <ac:spMk id="4" creationId="{D008AADC-A98C-A431-E69C-2DA8B58B756F}"/>
          </ac:spMkLst>
        </pc:spChg>
      </pc:sldChg>
      <pc:sldChg chg="modSp new mod">
        <pc:chgData name="Faz Karim" userId="dd80fff6-733d-4a3b-8cc3-e75870eab7c9" providerId="ADAL" clId="{3C8F4967-9842-47B9-8555-237DC34FDF9F}" dt="2023-08-08T18:19:40.081" v="318" actId="20577"/>
        <pc:sldMkLst>
          <pc:docMk/>
          <pc:sldMk cId="3105795657" sldId="823"/>
        </pc:sldMkLst>
        <pc:spChg chg="mod">
          <ac:chgData name="Faz Karim" userId="dd80fff6-733d-4a3b-8cc3-e75870eab7c9" providerId="ADAL" clId="{3C8F4967-9842-47B9-8555-237DC34FDF9F}" dt="2023-08-08T18:19:17.759" v="236" actId="27636"/>
          <ac:spMkLst>
            <pc:docMk/>
            <pc:sldMk cId="3105795657" sldId="823"/>
            <ac:spMk id="2" creationId="{FC233C38-AE5F-AC5F-36C8-7F81D848AB2E}"/>
          </ac:spMkLst>
        </pc:spChg>
        <pc:spChg chg="mod">
          <ac:chgData name="Faz Karim" userId="dd80fff6-733d-4a3b-8cc3-e75870eab7c9" providerId="ADAL" clId="{3C8F4967-9842-47B9-8555-237DC34FDF9F}" dt="2023-08-08T18:19:40.081" v="318" actId="20577"/>
          <ac:spMkLst>
            <pc:docMk/>
            <pc:sldMk cId="3105795657" sldId="823"/>
            <ac:spMk id="3" creationId="{06B883CD-5740-E9EE-13E1-283D53F685B3}"/>
          </ac:spMkLst>
        </pc:spChg>
      </pc:sldChg>
    </pc:docChg>
  </pc:docChgLst>
  <pc:docChgLst>
    <pc:chgData name="Faz Karim" userId="dd80fff6-733d-4a3b-8cc3-e75870eab7c9" providerId="ADAL" clId="{B06A986B-E7D1-4209-95D5-B51E8FE67F17}"/>
    <pc:docChg chg="undo custSel addSld modSld sldOrd modSection">
      <pc:chgData name="Faz Karim" userId="dd80fff6-733d-4a3b-8cc3-e75870eab7c9" providerId="ADAL" clId="{B06A986B-E7D1-4209-95D5-B51E8FE67F17}" dt="2023-08-25T21:52:14.776" v="435" actId="404"/>
      <pc:docMkLst>
        <pc:docMk/>
      </pc:docMkLst>
      <pc:sldChg chg="mod ord modShow">
        <pc:chgData name="Faz Karim" userId="dd80fff6-733d-4a3b-8cc3-e75870eab7c9" providerId="ADAL" clId="{B06A986B-E7D1-4209-95D5-B51E8FE67F17}" dt="2023-08-25T14:52:39.816" v="13" actId="729"/>
        <pc:sldMkLst>
          <pc:docMk/>
          <pc:sldMk cId="1909543491" sldId="810"/>
        </pc:sldMkLst>
      </pc:sldChg>
      <pc:sldChg chg="mod ord modShow">
        <pc:chgData name="Faz Karim" userId="dd80fff6-733d-4a3b-8cc3-e75870eab7c9" providerId="ADAL" clId="{B06A986B-E7D1-4209-95D5-B51E8FE67F17}" dt="2023-08-25T14:52:41.933" v="14" actId="729"/>
        <pc:sldMkLst>
          <pc:docMk/>
          <pc:sldMk cId="3420702884" sldId="811"/>
        </pc:sldMkLst>
      </pc:sldChg>
      <pc:sldChg chg="mod ord modShow">
        <pc:chgData name="Faz Karim" userId="dd80fff6-733d-4a3b-8cc3-e75870eab7c9" providerId="ADAL" clId="{B06A986B-E7D1-4209-95D5-B51E8FE67F17}" dt="2023-08-25T14:52:49.658" v="16" actId="729"/>
        <pc:sldMkLst>
          <pc:docMk/>
          <pc:sldMk cId="4210932582" sldId="812"/>
        </pc:sldMkLst>
      </pc:sldChg>
      <pc:sldChg chg="mod ord modShow">
        <pc:chgData name="Faz Karim" userId="dd80fff6-733d-4a3b-8cc3-e75870eab7c9" providerId="ADAL" clId="{B06A986B-E7D1-4209-95D5-B51E8FE67F17}" dt="2023-08-25T14:52:51.506" v="17" actId="729"/>
        <pc:sldMkLst>
          <pc:docMk/>
          <pc:sldMk cId="3258157731" sldId="813"/>
        </pc:sldMkLst>
      </pc:sldChg>
      <pc:sldChg chg="mod ord modShow">
        <pc:chgData name="Faz Karim" userId="dd80fff6-733d-4a3b-8cc3-e75870eab7c9" providerId="ADAL" clId="{B06A986B-E7D1-4209-95D5-B51E8FE67F17}" dt="2023-08-25T14:52:45.423" v="15" actId="729"/>
        <pc:sldMkLst>
          <pc:docMk/>
          <pc:sldMk cId="439145613" sldId="814"/>
        </pc:sldMkLst>
      </pc:sldChg>
      <pc:sldChg chg="ord">
        <pc:chgData name="Faz Karim" userId="dd80fff6-733d-4a3b-8cc3-e75870eab7c9" providerId="ADAL" clId="{B06A986B-E7D1-4209-95D5-B51E8FE67F17}" dt="2023-08-25T14:49:02.079" v="4"/>
        <pc:sldMkLst>
          <pc:docMk/>
          <pc:sldMk cId="91934300" sldId="815"/>
        </pc:sldMkLst>
      </pc:sldChg>
      <pc:sldChg chg="addSp delSp modSp mod ord">
        <pc:chgData name="Faz Karim" userId="dd80fff6-733d-4a3b-8cc3-e75870eab7c9" providerId="ADAL" clId="{B06A986B-E7D1-4209-95D5-B51E8FE67F17}" dt="2023-08-25T21:52:14.776" v="435" actId="404"/>
        <pc:sldMkLst>
          <pc:docMk/>
          <pc:sldMk cId="2930725008" sldId="820"/>
        </pc:sldMkLst>
        <pc:spChg chg="mod">
          <ac:chgData name="Faz Karim" userId="dd80fff6-733d-4a3b-8cc3-e75870eab7c9" providerId="ADAL" clId="{B06A986B-E7D1-4209-95D5-B51E8FE67F17}" dt="2023-08-25T14:48:45.223" v="2" actId="20577"/>
          <ac:spMkLst>
            <pc:docMk/>
            <pc:sldMk cId="2930725008" sldId="820"/>
            <ac:spMk id="2" creationId="{C4936F44-FA6F-40BE-BA7C-89C60F1E8E6F}"/>
          </ac:spMkLst>
        </pc:spChg>
        <pc:spChg chg="add mod">
          <ac:chgData name="Faz Karim" userId="dd80fff6-733d-4a3b-8cc3-e75870eab7c9" providerId="ADAL" clId="{B06A986B-E7D1-4209-95D5-B51E8FE67F17}" dt="2023-08-25T21:52:14.776" v="435" actId="404"/>
          <ac:spMkLst>
            <pc:docMk/>
            <pc:sldMk cId="2930725008" sldId="820"/>
            <ac:spMk id="3" creationId="{0E6C76E9-1A63-E7C3-C374-18DFE321D3C1}"/>
          </ac:spMkLst>
        </pc:spChg>
        <pc:graphicFrameChg chg="add del mod">
          <ac:chgData name="Faz Karim" userId="dd80fff6-733d-4a3b-8cc3-e75870eab7c9" providerId="ADAL" clId="{B06A986B-E7D1-4209-95D5-B51E8FE67F17}" dt="2023-08-25T21:47:17.030" v="424" actId="478"/>
          <ac:graphicFrameMkLst>
            <pc:docMk/>
            <pc:sldMk cId="2930725008" sldId="820"/>
            <ac:graphicFrameMk id="5" creationId="{B749E6F6-F4C4-6ADA-EDCB-AF5E7C8615B0}"/>
          </ac:graphicFrameMkLst>
        </pc:graphicFrameChg>
      </pc:sldChg>
      <pc:sldChg chg="modSp add mod">
        <pc:chgData name="Faz Karim" userId="dd80fff6-733d-4a3b-8cc3-e75870eab7c9" providerId="ADAL" clId="{B06A986B-E7D1-4209-95D5-B51E8FE67F17}" dt="2023-08-25T14:52:34.493" v="12" actId="20577"/>
        <pc:sldMkLst>
          <pc:docMk/>
          <pc:sldMk cId="1062734407" sldId="823"/>
        </pc:sldMkLst>
        <pc:spChg chg="mod">
          <ac:chgData name="Faz Karim" userId="dd80fff6-733d-4a3b-8cc3-e75870eab7c9" providerId="ADAL" clId="{B06A986B-E7D1-4209-95D5-B51E8FE67F17}" dt="2023-08-25T14:52:34.493" v="12" actId="20577"/>
          <ac:spMkLst>
            <pc:docMk/>
            <pc:sldMk cId="1062734407" sldId="823"/>
            <ac:spMk id="13313" creationId="{22BF9D88-F475-4776-8FC3-984C6A1A7E91}"/>
          </ac:spMkLst>
        </pc:spChg>
      </pc:sldChg>
      <pc:sldChg chg="addSp modSp new mod">
        <pc:chgData name="Faz Karim" userId="dd80fff6-733d-4a3b-8cc3-e75870eab7c9" providerId="ADAL" clId="{B06A986B-E7D1-4209-95D5-B51E8FE67F17}" dt="2023-08-25T21:31:57.535" v="205" actId="313"/>
        <pc:sldMkLst>
          <pc:docMk/>
          <pc:sldMk cId="211778068" sldId="824"/>
        </pc:sldMkLst>
        <pc:spChg chg="add mod">
          <ac:chgData name="Faz Karim" userId="dd80fff6-733d-4a3b-8cc3-e75870eab7c9" providerId="ADAL" clId="{B06A986B-E7D1-4209-95D5-B51E8FE67F17}" dt="2023-08-25T21:31:04.274" v="147" actId="20577"/>
          <ac:spMkLst>
            <pc:docMk/>
            <pc:sldMk cId="211778068" sldId="824"/>
            <ac:spMk id="2" creationId="{64F49328-D10E-9458-07BC-EEC149384A82}"/>
          </ac:spMkLst>
        </pc:spChg>
        <pc:spChg chg="add mod">
          <ac:chgData name="Faz Karim" userId="dd80fff6-733d-4a3b-8cc3-e75870eab7c9" providerId="ADAL" clId="{B06A986B-E7D1-4209-95D5-B51E8FE67F17}" dt="2023-08-25T21:31:21.644" v="166" actId="20577"/>
          <ac:spMkLst>
            <pc:docMk/>
            <pc:sldMk cId="211778068" sldId="824"/>
            <ac:spMk id="3" creationId="{0A272259-95D6-60C6-AB60-ED5A29FD2FF6}"/>
          </ac:spMkLst>
        </pc:spChg>
        <pc:spChg chg="add mod">
          <ac:chgData name="Faz Karim" userId="dd80fff6-733d-4a3b-8cc3-e75870eab7c9" providerId="ADAL" clId="{B06A986B-E7D1-4209-95D5-B51E8FE67F17}" dt="2023-08-25T21:31:57.535" v="205" actId="313"/>
          <ac:spMkLst>
            <pc:docMk/>
            <pc:sldMk cId="211778068" sldId="824"/>
            <ac:spMk id="4" creationId="{FB0179A6-D617-E3F7-5468-64EE0FBBEDC4}"/>
          </ac:spMkLst>
        </pc:spChg>
        <pc:spChg chg="add mod">
          <ac:chgData name="Faz Karim" userId="dd80fff6-733d-4a3b-8cc3-e75870eab7c9" providerId="ADAL" clId="{B06A986B-E7D1-4209-95D5-B51E8FE67F17}" dt="2023-08-25T21:31:53.322" v="204" actId="20577"/>
          <ac:spMkLst>
            <pc:docMk/>
            <pc:sldMk cId="211778068" sldId="824"/>
            <ac:spMk id="7" creationId="{439ECD27-9049-5228-E7D0-247172E8D66F}"/>
          </ac:spMkLst>
        </pc:spChg>
        <pc:cxnChg chg="add">
          <ac:chgData name="Faz Karim" userId="dd80fff6-733d-4a3b-8cc3-e75870eab7c9" providerId="ADAL" clId="{B06A986B-E7D1-4209-95D5-B51E8FE67F17}" dt="2023-08-25T21:31:31.578" v="168" actId="11529"/>
          <ac:cxnSpMkLst>
            <pc:docMk/>
            <pc:sldMk cId="211778068" sldId="824"/>
            <ac:cxnSpMk id="6" creationId="{0E47C8FA-CC85-3798-B798-3B3694753D47}"/>
          </ac:cxnSpMkLst>
        </pc:cxnChg>
      </pc:sldChg>
    </pc:docChg>
  </pc:docChgLst>
  <pc:docChgLst>
    <pc:chgData name="Faz Karim" userId="dd80fff6-733d-4a3b-8cc3-e75870eab7c9" providerId="ADAL" clId="{5E5198D1-ED2D-439A-BF0C-184D18793C20}"/>
    <pc:docChg chg="undo redo custSel addSld delSld modSld delSection modSection">
      <pc:chgData name="Faz Karim" userId="dd80fff6-733d-4a3b-8cc3-e75870eab7c9" providerId="ADAL" clId="{5E5198D1-ED2D-439A-BF0C-184D18793C20}" dt="2024-02-06T18:20:33.308" v="107" actId="20577"/>
      <pc:docMkLst>
        <pc:docMk/>
      </pc:docMkLst>
      <pc:sldChg chg="delSp modSp mod">
        <pc:chgData name="Faz Karim" userId="dd80fff6-733d-4a3b-8cc3-e75870eab7c9" providerId="ADAL" clId="{5E5198D1-ED2D-439A-BF0C-184D18793C20}" dt="2024-02-06T18:20:33.308" v="107" actId="20577"/>
        <pc:sldMkLst>
          <pc:docMk/>
          <pc:sldMk cId="0" sldId="256"/>
        </pc:sldMkLst>
        <pc:spChg chg="del">
          <ac:chgData name="Faz Karim" userId="dd80fff6-733d-4a3b-8cc3-e75870eab7c9" providerId="ADAL" clId="{5E5198D1-ED2D-439A-BF0C-184D18793C20}" dt="2024-02-06T18:08:43.728" v="9" actId="478"/>
          <ac:spMkLst>
            <pc:docMk/>
            <pc:sldMk cId="0" sldId="256"/>
            <ac:spMk id="2" creationId="{D4017D6F-382B-A3D5-71F9-D983D601D633}"/>
          </ac:spMkLst>
        </pc:spChg>
        <pc:spChg chg="mod">
          <ac:chgData name="Faz Karim" userId="dd80fff6-733d-4a3b-8cc3-e75870eab7c9" providerId="ADAL" clId="{5E5198D1-ED2D-439A-BF0C-184D18793C20}" dt="2024-02-06T18:20:33.308" v="107" actId="20577"/>
          <ac:spMkLst>
            <pc:docMk/>
            <pc:sldMk cId="0" sldId="256"/>
            <ac:spMk id="13313" creationId="{22BF9D88-F475-4776-8FC3-984C6A1A7E91}"/>
          </ac:spMkLst>
        </pc:spChg>
      </pc:sldChg>
      <pc:sldChg chg="addSp delSp modSp mod delAnim">
        <pc:chgData name="Faz Karim" userId="dd80fff6-733d-4a3b-8cc3-e75870eab7c9" providerId="ADAL" clId="{5E5198D1-ED2D-439A-BF0C-184D18793C20}" dt="2024-02-06T18:19:59.547" v="106" actId="20577"/>
        <pc:sldMkLst>
          <pc:docMk/>
          <pc:sldMk cId="666641170" sldId="795"/>
        </pc:sldMkLst>
        <pc:spChg chg="mod">
          <ac:chgData name="Faz Karim" userId="dd80fff6-733d-4a3b-8cc3-e75870eab7c9" providerId="ADAL" clId="{5E5198D1-ED2D-439A-BF0C-184D18793C20}" dt="2024-02-06T18:12:11.847" v="91" actId="1076"/>
          <ac:spMkLst>
            <pc:docMk/>
            <pc:sldMk cId="666641170" sldId="795"/>
            <ac:spMk id="2" creationId="{99E993C4-C23D-4418-A8D3-0CC7332DEC24}"/>
          </ac:spMkLst>
        </pc:spChg>
        <pc:spChg chg="mod">
          <ac:chgData name="Faz Karim" userId="dd80fff6-733d-4a3b-8cc3-e75870eab7c9" providerId="ADAL" clId="{5E5198D1-ED2D-439A-BF0C-184D18793C20}" dt="2024-02-06T18:19:59.547" v="106" actId="20577"/>
          <ac:spMkLst>
            <pc:docMk/>
            <pc:sldMk cId="666641170" sldId="795"/>
            <ac:spMk id="3" creationId="{8597C844-155D-4046-BF46-DA501C98D246}"/>
          </ac:spMkLst>
        </pc:spChg>
        <pc:spChg chg="del">
          <ac:chgData name="Faz Karim" userId="dd80fff6-733d-4a3b-8cc3-e75870eab7c9" providerId="ADAL" clId="{5E5198D1-ED2D-439A-BF0C-184D18793C20}" dt="2024-02-06T18:07:58.599" v="3" actId="478"/>
          <ac:spMkLst>
            <pc:docMk/>
            <pc:sldMk cId="666641170" sldId="795"/>
            <ac:spMk id="4" creationId="{C63744B9-E879-49CE-82FA-E9D6F3D75D77}"/>
          </ac:spMkLst>
        </pc:spChg>
        <pc:spChg chg="del mod">
          <ac:chgData name="Faz Karim" userId="dd80fff6-733d-4a3b-8cc3-e75870eab7c9" providerId="ADAL" clId="{5E5198D1-ED2D-439A-BF0C-184D18793C20}" dt="2024-02-06T18:11:34.426" v="77" actId="478"/>
          <ac:spMkLst>
            <pc:docMk/>
            <pc:sldMk cId="666641170" sldId="795"/>
            <ac:spMk id="6" creationId="{EA0AF2B5-8134-4D27-8B94-43BC71A13341}"/>
          </ac:spMkLst>
        </pc:spChg>
        <pc:spChg chg="add del mod">
          <ac:chgData name="Faz Karim" userId="dd80fff6-733d-4a3b-8cc3-e75870eab7c9" providerId="ADAL" clId="{5E5198D1-ED2D-439A-BF0C-184D18793C20}" dt="2024-02-06T18:11:35.834" v="78" actId="478"/>
          <ac:spMkLst>
            <pc:docMk/>
            <pc:sldMk cId="666641170" sldId="795"/>
            <ac:spMk id="8" creationId="{F9A9A52F-FB5C-9676-2D64-9F9B8CB04F96}"/>
          </ac:spMkLst>
        </pc:spChg>
        <pc:picChg chg="del">
          <ac:chgData name="Faz Karim" userId="dd80fff6-733d-4a3b-8cc3-e75870eab7c9" providerId="ADAL" clId="{5E5198D1-ED2D-439A-BF0C-184D18793C20}" dt="2024-02-06T18:07:56.989" v="2" actId="478"/>
          <ac:picMkLst>
            <pc:docMk/>
            <pc:sldMk cId="666641170" sldId="795"/>
            <ac:picMk id="7" creationId="{DE568BB4-929A-19B6-0B5A-0313BEE956C7}"/>
          </ac:picMkLst>
        </pc:picChg>
      </pc:sldChg>
      <pc:sldChg chg="del">
        <pc:chgData name="Faz Karim" userId="dd80fff6-733d-4a3b-8cc3-e75870eab7c9" providerId="ADAL" clId="{5E5198D1-ED2D-439A-BF0C-184D18793C20}" dt="2024-02-06T18:09:58.931" v="46" actId="47"/>
        <pc:sldMkLst>
          <pc:docMk/>
          <pc:sldMk cId="146426852" sldId="798"/>
        </pc:sldMkLst>
      </pc:sldChg>
      <pc:sldChg chg="del">
        <pc:chgData name="Faz Karim" userId="dd80fff6-733d-4a3b-8cc3-e75870eab7c9" providerId="ADAL" clId="{5E5198D1-ED2D-439A-BF0C-184D18793C20}" dt="2024-02-06T18:10:01.253" v="48" actId="47"/>
        <pc:sldMkLst>
          <pc:docMk/>
          <pc:sldMk cId="2575693135" sldId="799"/>
        </pc:sldMkLst>
      </pc:sldChg>
      <pc:sldChg chg="add del">
        <pc:chgData name="Faz Karim" userId="dd80fff6-733d-4a3b-8cc3-e75870eab7c9" providerId="ADAL" clId="{5E5198D1-ED2D-439A-BF0C-184D18793C20}" dt="2024-02-06T18:09:11.073" v="16" actId="47"/>
        <pc:sldMkLst>
          <pc:docMk/>
          <pc:sldMk cId="1784231972" sldId="800"/>
        </pc:sldMkLst>
      </pc:sldChg>
      <pc:sldChg chg="del">
        <pc:chgData name="Faz Karim" userId="dd80fff6-733d-4a3b-8cc3-e75870eab7c9" providerId="ADAL" clId="{5E5198D1-ED2D-439A-BF0C-184D18793C20}" dt="2024-02-06T18:10:05.240" v="52" actId="47"/>
        <pc:sldMkLst>
          <pc:docMk/>
          <pc:sldMk cId="3317506760" sldId="802"/>
        </pc:sldMkLst>
      </pc:sldChg>
      <pc:sldChg chg="del">
        <pc:chgData name="Faz Karim" userId="dd80fff6-733d-4a3b-8cc3-e75870eab7c9" providerId="ADAL" clId="{5E5198D1-ED2D-439A-BF0C-184D18793C20}" dt="2024-02-06T18:10:02.331" v="50" actId="47"/>
        <pc:sldMkLst>
          <pc:docMk/>
          <pc:sldMk cId="1331841760" sldId="804"/>
        </pc:sldMkLst>
      </pc:sldChg>
      <pc:sldChg chg="del">
        <pc:chgData name="Faz Karim" userId="dd80fff6-733d-4a3b-8cc3-e75870eab7c9" providerId="ADAL" clId="{5E5198D1-ED2D-439A-BF0C-184D18793C20}" dt="2024-02-06T18:08:26.333" v="6" actId="47"/>
        <pc:sldMkLst>
          <pc:docMk/>
          <pc:sldMk cId="1909543491" sldId="810"/>
        </pc:sldMkLst>
      </pc:sldChg>
      <pc:sldChg chg="add del">
        <pc:chgData name="Faz Karim" userId="dd80fff6-733d-4a3b-8cc3-e75870eab7c9" providerId="ADAL" clId="{5E5198D1-ED2D-439A-BF0C-184D18793C20}" dt="2024-02-06T18:09:46.371" v="39" actId="47"/>
        <pc:sldMkLst>
          <pc:docMk/>
          <pc:sldMk cId="3420702884" sldId="811"/>
        </pc:sldMkLst>
      </pc:sldChg>
      <pc:sldChg chg="del">
        <pc:chgData name="Faz Karim" userId="dd80fff6-733d-4a3b-8cc3-e75870eab7c9" providerId="ADAL" clId="{5E5198D1-ED2D-439A-BF0C-184D18793C20}" dt="2024-02-06T18:09:47.670" v="41" actId="47"/>
        <pc:sldMkLst>
          <pc:docMk/>
          <pc:sldMk cId="4210932582" sldId="812"/>
        </pc:sldMkLst>
      </pc:sldChg>
      <pc:sldChg chg="del">
        <pc:chgData name="Faz Karim" userId="dd80fff6-733d-4a3b-8cc3-e75870eab7c9" providerId="ADAL" clId="{5E5198D1-ED2D-439A-BF0C-184D18793C20}" dt="2024-02-06T18:09:48.499" v="42" actId="47"/>
        <pc:sldMkLst>
          <pc:docMk/>
          <pc:sldMk cId="3258157731" sldId="813"/>
        </pc:sldMkLst>
      </pc:sldChg>
      <pc:sldChg chg="del">
        <pc:chgData name="Faz Karim" userId="dd80fff6-733d-4a3b-8cc3-e75870eab7c9" providerId="ADAL" clId="{5E5198D1-ED2D-439A-BF0C-184D18793C20}" dt="2024-02-06T18:09:46.933" v="40" actId="47"/>
        <pc:sldMkLst>
          <pc:docMk/>
          <pc:sldMk cId="439145613" sldId="814"/>
        </pc:sldMkLst>
      </pc:sldChg>
      <pc:sldChg chg="del">
        <pc:chgData name="Faz Karim" userId="dd80fff6-733d-4a3b-8cc3-e75870eab7c9" providerId="ADAL" clId="{5E5198D1-ED2D-439A-BF0C-184D18793C20}" dt="2024-02-06T18:09:51.250" v="43" actId="47"/>
        <pc:sldMkLst>
          <pc:docMk/>
          <pc:sldMk cId="91934300" sldId="815"/>
        </pc:sldMkLst>
      </pc:sldChg>
      <pc:sldChg chg="add del">
        <pc:chgData name="Faz Karim" userId="dd80fff6-733d-4a3b-8cc3-e75870eab7c9" providerId="ADAL" clId="{5E5198D1-ED2D-439A-BF0C-184D18793C20}" dt="2024-02-06T18:09:17.321" v="25" actId="47"/>
        <pc:sldMkLst>
          <pc:docMk/>
          <pc:sldMk cId="2399387294" sldId="816"/>
        </pc:sldMkLst>
      </pc:sldChg>
      <pc:sldChg chg="del">
        <pc:chgData name="Faz Karim" userId="dd80fff6-733d-4a3b-8cc3-e75870eab7c9" providerId="ADAL" clId="{5E5198D1-ED2D-439A-BF0C-184D18793C20}" dt="2024-02-06T18:10:02.771" v="51" actId="47"/>
        <pc:sldMkLst>
          <pc:docMk/>
          <pc:sldMk cId="4264909654" sldId="817"/>
        </pc:sldMkLst>
      </pc:sldChg>
      <pc:sldChg chg="del">
        <pc:chgData name="Faz Karim" userId="dd80fff6-733d-4a3b-8cc3-e75870eab7c9" providerId="ADAL" clId="{5E5198D1-ED2D-439A-BF0C-184D18793C20}" dt="2024-02-06T18:09:59.778" v="47" actId="47"/>
        <pc:sldMkLst>
          <pc:docMk/>
          <pc:sldMk cId="335028656" sldId="819"/>
        </pc:sldMkLst>
      </pc:sldChg>
      <pc:sldChg chg="del">
        <pc:chgData name="Faz Karim" userId="dd80fff6-733d-4a3b-8cc3-e75870eab7c9" providerId="ADAL" clId="{5E5198D1-ED2D-439A-BF0C-184D18793C20}" dt="2024-02-06T18:09:52.169" v="44" actId="47"/>
        <pc:sldMkLst>
          <pc:docMk/>
          <pc:sldMk cId="2930725008" sldId="820"/>
        </pc:sldMkLst>
      </pc:sldChg>
      <pc:sldChg chg="add del">
        <pc:chgData name="Faz Karim" userId="dd80fff6-733d-4a3b-8cc3-e75870eab7c9" providerId="ADAL" clId="{5E5198D1-ED2D-439A-BF0C-184D18793C20}" dt="2024-02-06T18:09:15.001" v="23" actId="47"/>
        <pc:sldMkLst>
          <pc:docMk/>
          <pc:sldMk cId="2966478385" sldId="821"/>
        </pc:sldMkLst>
      </pc:sldChg>
      <pc:sldChg chg="add del">
        <pc:chgData name="Faz Karim" userId="dd80fff6-733d-4a3b-8cc3-e75870eab7c9" providerId="ADAL" clId="{5E5198D1-ED2D-439A-BF0C-184D18793C20}" dt="2024-02-06T18:09:15.874" v="24" actId="47"/>
        <pc:sldMkLst>
          <pc:docMk/>
          <pc:sldMk cId="2131259793" sldId="822"/>
        </pc:sldMkLst>
      </pc:sldChg>
      <pc:sldChg chg="modSp del mod">
        <pc:chgData name="Faz Karim" userId="dd80fff6-733d-4a3b-8cc3-e75870eab7c9" providerId="ADAL" clId="{5E5198D1-ED2D-439A-BF0C-184D18793C20}" dt="2024-02-06T18:09:53.274" v="45" actId="47"/>
        <pc:sldMkLst>
          <pc:docMk/>
          <pc:sldMk cId="1062734407" sldId="823"/>
        </pc:sldMkLst>
        <pc:spChg chg="mod">
          <ac:chgData name="Faz Karim" userId="dd80fff6-733d-4a3b-8cc3-e75870eab7c9" providerId="ADAL" clId="{5E5198D1-ED2D-439A-BF0C-184D18793C20}" dt="2024-02-06T18:09:42.228" v="38" actId="20577"/>
          <ac:spMkLst>
            <pc:docMk/>
            <pc:sldMk cId="1062734407" sldId="823"/>
            <ac:spMk id="13313" creationId="{22BF9D88-F475-4776-8FC3-984C6A1A7E91}"/>
          </ac:spMkLst>
        </pc:spChg>
      </pc:sldChg>
      <pc:sldChg chg="del">
        <pc:chgData name="Faz Karim" userId="dd80fff6-733d-4a3b-8cc3-e75870eab7c9" providerId="ADAL" clId="{5E5198D1-ED2D-439A-BF0C-184D18793C20}" dt="2024-02-06T18:08:24.575" v="5" actId="47"/>
        <pc:sldMkLst>
          <pc:docMk/>
          <pc:sldMk cId="211778068" sldId="824"/>
        </pc:sldMkLst>
      </pc:sldChg>
      <pc:sldChg chg="add del">
        <pc:chgData name="Faz Karim" userId="dd80fff6-733d-4a3b-8cc3-e75870eab7c9" providerId="ADAL" clId="{5E5198D1-ED2D-439A-BF0C-184D18793C20}" dt="2024-02-06T18:08:06.132" v="4" actId="47"/>
        <pc:sldMkLst>
          <pc:docMk/>
          <pc:sldMk cId="1104168831" sldId="825"/>
        </pc:sldMkLst>
      </pc:sldChg>
      <pc:sldChg chg="add del">
        <pc:chgData name="Faz Karim" userId="dd80fff6-733d-4a3b-8cc3-e75870eab7c9" providerId="ADAL" clId="{5E5198D1-ED2D-439A-BF0C-184D18793C20}" dt="2024-02-06T18:09:18.716" v="26" actId="47"/>
        <pc:sldMkLst>
          <pc:docMk/>
          <pc:sldMk cId="3403229987" sldId="826"/>
        </pc:sldMkLst>
      </pc:sldChg>
      <pc:sldChg chg="del">
        <pc:chgData name="Faz Karim" userId="dd80fff6-733d-4a3b-8cc3-e75870eab7c9" providerId="ADAL" clId="{5E5198D1-ED2D-439A-BF0C-184D18793C20}" dt="2024-02-06T18:10:01.897" v="49" actId="47"/>
        <pc:sldMkLst>
          <pc:docMk/>
          <pc:sldMk cId="1601784120" sldId="827"/>
        </pc:sldMkLst>
      </pc:sldChg>
      <pc:sldChg chg="add del">
        <pc:chgData name="Faz Karim" userId="dd80fff6-733d-4a3b-8cc3-e75870eab7c9" providerId="ADAL" clId="{5E5198D1-ED2D-439A-BF0C-184D18793C20}" dt="2024-02-06T18:09:14.614" v="22" actId="47"/>
        <pc:sldMkLst>
          <pc:docMk/>
          <pc:sldMk cId="3588830888" sldId="828"/>
        </pc:sldMkLst>
      </pc:sldChg>
    </pc:docChg>
  </pc:docChgLst>
  <pc:docChgLst>
    <pc:chgData name="Faz Karim" userId="dd80fff6-733d-4a3b-8cc3-e75870eab7c9" providerId="ADAL" clId="{378E2BB5-851E-4276-B1C8-BE8FB4ADF6F9}"/>
    <pc:docChg chg="custSel addSld delSld modSld sldOrd modSection">
      <pc:chgData name="Faz Karim" userId="dd80fff6-733d-4a3b-8cc3-e75870eab7c9" providerId="ADAL" clId="{378E2BB5-851E-4276-B1C8-BE8FB4ADF6F9}" dt="2024-01-17T23:33:33.835" v="1529" actId="404"/>
      <pc:docMkLst>
        <pc:docMk/>
      </pc:docMkLst>
      <pc:sldChg chg="addSp modSp mod">
        <pc:chgData name="Faz Karim" userId="dd80fff6-733d-4a3b-8cc3-e75870eab7c9" providerId="ADAL" clId="{378E2BB5-851E-4276-B1C8-BE8FB4ADF6F9}" dt="2024-01-17T23:33:33.835" v="1529" actId="404"/>
        <pc:sldMkLst>
          <pc:docMk/>
          <pc:sldMk cId="0" sldId="256"/>
        </pc:sldMkLst>
        <pc:spChg chg="add mod">
          <ac:chgData name="Faz Karim" userId="dd80fff6-733d-4a3b-8cc3-e75870eab7c9" providerId="ADAL" clId="{378E2BB5-851E-4276-B1C8-BE8FB4ADF6F9}" dt="2024-01-17T23:33:33.835" v="1529" actId="404"/>
          <ac:spMkLst>
            <pc:docMk/>
            <pc:sldMk cId="0" sldId="256"/>
            <ac:spMk id="2" creationId="{D4017D6F-382B-A3D5-71F9-D983D601D633}"/>
          </ac:spMkLst>
        </pc:spChg>
      </pc:sldChg>
      <pc:sldChg chg="addSp modSp mod">
        <pc:chgData name="Faz Karim" userId="dd80fff6-733d-4a3b-8cc3-e75870eab7c9" providerId="ADAL" clId="{378E2BB5-851E-4276-B1C8-BE8FB4ADF6F9}" dt="2024-01-17T18:38:03.146" v="533"/>
        <pc:sldMkLst>
          <pc:docMk/>
          <pc:sldMk cId="666641170" sldId="795"/>
        </pc:sldMkLst>
        <pc:picChg chg="add mod">
          <ac:chgData name="Faz Karim" userId="dd80fff6-733d-4a3b-8cc3-e75870eab7c9" providerId="ADAL" clId="{378E2BB5-851E-4276-B1C8-BE8FB4ADF6F9}" dt="2024-01-17T18:38:03.146" v="533"/>
          <ac:picMkLst>
            <pc:docMk/>
            <pc:sldMk cId="666641170" sldId="795"/>
            <ac:picMk id="7" creationId="{DE568BB4-929A-19B6-0B5A-0313BEE956C7}"/>
          </ac:picMkLst>
        </pc:picChg>
      </pc:sldChg>
      <pc:sldChg chg="del">
        <pc:chgData name="Faz Karim" userId="dd80fff6-733d-4a3b-8cc3-e75870eab7c9" providerId="ADAL" clId="{378E2BB5-851E-4276-B1C8-BE8FB4ADF6F9}" dt="2024-01-16T16:57:44.737" v="2" actId="47"/>
        <pc:sldMkLst>
          <pc:docMk/>
          <pc:sldMk cId="3888016995" sldId="797"/>
        </pc:sldMkLst>
      </pc:sldChg>
      <pc:sldChg chg="addSp delSp modSp mod">
        <pc:chgData name="Faz Karim" userId="dd80fff6-733d-4a3b-8cc3-e75870eab7c9" providerId="ADAL" clId="{378E2BB5-851E-4276-B1C8-BE8FB4ADF6F9}" dt="2024-01-16T22:49:36.323" v="504" actId="478"/>
        <pc:sldMkLst>
          <pc:docMk/>
          <pc:sldMk cId="1381091942" sldId="801"/>
        </pc:sldMkLst>
        <pc:spChg chg="add mod">
          <ac:chgData name="Faz Karim" userId="dd80fff6-733d-4a3b-8cc3-e75870eab7c9" providerId="ADAL" clId="{378E2BB5-851E-4276-B1C8-BE8FB4ADF6F9}" dt="2024-01-16T21:04:17.115" v="428" actId="1076"/>
          <ac:spMkLst>
            <pc:docMk/>
            <pc:sldMk cId="1381091942" sldId="801"/>
            <ac:spMk id="4" creationId="{5901320C-B3CE-1382-943E-7F4BE2681C4F}"/>
          </ac:spMkLst>
        </pc:spChg>
        <pc:spChg chg="add mod">
          <ac:chgData name="Faz Karim" userId="dd80fff6-733d-4a3b-8cc3-e75870eab7c9" providerId="ADAL" clId="{378E2BB5-851E-4276-B1C8-BE8FB4ADF6F9}" dt="2024-01-16T21:06:43.083" v="432" actId="14100"/>
          <ac:spMkLst>
            <pc:docMk/>
            <pc:sldMk cId="1381091942" sldId="801"/>
            <ac:spMk id="10" creationId="{FC4D06F7-A95C-ECEF-2409-81940595E109}"/>
          </ac:spMkLst>
        </pc:spChg>
        <pc:spChg chg="add del mod">
          <ac:chgData name="Faz Karim" userId="dd80fff6-733d-4a3b-8cc3-e75870eab7c9" providerId="ADAL" clId="{378E2BB5-851E-4276-B1C8-BE8FB4ADF6F9}" dt="2024-01-16T22:49:36.323" v="504" actId="478"/>
          <ac:spMkLst>
            <pc:docMk/>
            <pc:sldMk cId="1381091942" sldId="801"/>
            <ac:spMk id="11" creationId="{E2E74847-E902-9B87-B2A3-B0221A2EC474}"/>
          </ac:spMkLst>
        </pc:spChg>
        <pc:spChg chg="add mod">
          <ac:chgData name="Faz Karim" userId="dd80fff6-733d-4a3b-8cc3-e75870eab7c9" providerId="ADAL" clId="{378E2BB5-851E-4276-B1C8-BE8FB4ADF6F9}" dt="2024-01-16T22:47:51.264" v="503" actId="1076"/>
          <ac:spMkLst>
            <pc:docMk/>
            <pc:sldMk cId="1381091942" sldId="801"/>
            <ac:spMk id="12" creationId="{60AB8592-1A35-3176-EED8-29A485096D20}"/>
          </ac:spMkLst>
        </pc:spChg>
      </pc:sldChg>
      <pc:sldChg chg="ord">
        <pc:chgData name="Faz Karim" userId="dd80fff6-733d-4a3b-8cc3-e75870eab7c9" providerId="ADAL" clId="{378E2BB5-851E-4276-B1C8-BE8FB4ADF6F9}" dt="2024-01-17T16:44:00.109" v="507"/>
        <pc:sldMkLst>
          <pc:docMk/>
          <pc:sldMk cId="1909543491" sldId="810"/>
        </pc:sldMkLst>
      </pc:sldChg>
      <pc:sldChg chg="ord">
        <pc:chgData name="Faz Karim" userId="dd80fff6-733d-4a3b-8cc3-e75870eab7c9" providerId="ADAL" clId="{378E2BB5-851E-4276-B1C8-BE8FB4ADF6F9}" dt="2024-01-17T16:44:00.109" v="507"/>
        <pc:sldMkLst>
          <pc:docMk/>
          <pc:sldMk cId="3420702884" sldId="811"/>
        </pc:sldMkLst>
      </pc:sldChg>
      <pc:sldChg chg="ord">
        <pc:chgData name="Faz Karim" userId="dd80fff6-733d-4a3b-8cc3-e75870eab7c9" providerId="ADAL" clId="{378E2BB5-851E-4276-B1C8-BE8FB4ADF6F9}" dt="2024-01-17T16:44:00.109" v="507"/>
        <pc:sldMkLst>
          <pc:docMk/>
          <pc:sldMk cId="4210932582" sldId="812"/>
        </pc:sldMkLst>
      </pc:sldChg>
      <pc:sldChg chg="ord">
        <pc:chgData name="Faz Karim" userId="dd80fff6-733d-4a3b-8cc3-e75870eab7c9" providerId="ADAL" clId="{378E2BB5-851E-4276-B1C8-BE8FB4ADF6F9}" dt="2024-01-17T16:44:00.109" v="507"/>
        <pc:sldMkLst>
          <pc:docMk/>
          <pc:sldMk cId="3258157731" sldId="813"/>
        </pc:sldMkLst>
      </pc:sldChg>
      <pc:sldChg chg="ord">
        <pc:chgData name="Faz Karim" userId="dd80fff6-733d-4a3b-8cc3-e75870eab7c9" providerId="ADAL" clId="{378E2BB5-851E-4276-B1C8-BE8FB4ADF6F9}" dt="2024-01-17T16:44:00.109" v="507"/>
        <pc:sldMkLst>
          <pc:docMk/>
          <pc:sldMk cId="439145613" sldId="814"/>
        </pc:sldMkLst>
      </pc:sldChg>
      <pc:sldChg chg="ord">
        <pc:chgData name="Faz Karim" userId="dd80fff6-733d-4a3b-8cc3-e75870eab7c9" providerId="ADAL" clId="{378E2BB5-851E-4276-B1C8-BE8FB4ADF6F9}" dt="2024-01-17T16:44:00.109" v="507"/>
        <pc:sldMkLst>
          <pc:docMk/>
          <pc:sldMk cId="91934300" sldId="815"/>
        </pc:sldMkLst>
      </pc:sldChg>
      <pc:sldChg chg="delSp mod ord">
        <pc:chgData name="Faz Karim" userId="dd80fff6-733d-4a3b-8cc3-e75870eab7c9" providerId="ADAL" clId="{378E2BB5-851E-4276-B1C8-BE8FB4ADF6F9}" dt="2024-01-17T16:44:00.109" v="507"/>
        <pc:sldMkLst>
          <pc:docMk/>
          <pc:sldMk cId="2930725008" sldId="820"/>
        </pc:sldMkLst>
        <pc:spChg chg="del">
          <ac:chgData name="Faz Karim" userId="dd80fff6-733d-4a3b-8cc3-e75870eab7c9" providerId="ADAL" clId="{378E2BB5-851E-4276-B1C8-BE8FB4ADF6F9}" dt="2024-01-17T16:41:00.293" v="505" actId="478"/>
          <ac:spMkLst>
            <pc:docMk/>
            <pc:sldMk cId="2930725008" sldId="820"/>
            <ac:spMk id="3" creationId="{0E6C76E9-1A63-E7C3-C374-18DFE321D3C1}"/>
          </ac:spMkLst>
        </pc:spChg>
      </pc:sldChg>
      <pc:sldChg chg="mod modShow">
        <pc:chgData name="Faz Karim" userId="dd80fff6-733d-4a3b-8cc3-e75870eab7c9" providerId="ADAL" clId="{378E2BB5-851E-4276-B1C8-BE8FB4ADF6F9}" dt="2024-01-16T16:57:33.718" v="0" actId="729"/>
        <pc:sldMkLst>
          <pc:docMk/>
          <pc:sldMk cId="2966478385" sldId="821"/>
        </pc:sldMkLst>
      </pc:sldChg>
      <pc:sldChg chg="mod modShow">
        <pc:chgData name="Faz Karim" userId="dd80fff6-733d-4a3b-8cc3-e75870eab7c9" providerId="ADAL" clId="{378E2BB5-851E-4276-B1C8-BE8FB4ADF6F9}" dt="2024-01-16T16:57:36.682" v="1" actId="729"/>
        <pc:sldMkLst>
          <pc:docMk/>
          <pc:sldMk cId="2131259793" sldId="822"/>
        </pc:sldMkLst>
      </pc:sldChg>
      <pc:sldChg chg="ord">
        <pc:chgData name="Faz Karim" userId="dd80fff6-733d-4a3b-8cc3-e75870eab7c9" providerId="ADAL" clId="{378E2BB5-851E-4276-B1C8-BE8FB4ADF6F9}" dt="2024-01-17T16:44:00.109" v="507"/>
        <pc:sldMkLst>
          <pc:docMk/>
          <pc:sldMk cId="1062734407" sldId="823"/>
        </pc:sldMkLst>
      </pc:sldChg>
      <pc:sldChg chg="ord">
        <pc:chgData name="Faz Karim" userId="dd80fff6-733d-4a3b-8cc3-e75870eab7c9" providerId="ADAL" clId="{378E2BB5-851E-4276-B1C8-BE8FB4ADF6F9}" dt="2024-01-17T16:44:00.109" v="507"/>
        <pc:sldMkLst>
          <pc:docMk/>
          <pc:sldMk cId="211778068" sldId="824"/>
        </pc:sldMkLst>
      </pc:sldChg>
      <pc:sldChg chg="modSp add mod ord modAnim modShow">
        <pc:chgData name="Faz Karim" userId="dd80fff6-733d-4a3b-8cc3-e75870eab7c9" providerId="ADAL" clId="{378E2BB5-851E-4276-B1C8-BE8FB4ADF6F9}" dt="2024-01-17T16:57:42.437" v="528" actId="20577"/>
        <pc:sldMkLst>
          <pc:docMk/>
          <pc:sldMk cId="1104168831" sldId="825"/>
        </pc:sldMkLst>
        <pc:spChg chg="mod">
          <ac:chgData name="Faz Karim" userId="dd80fff6-733d-4a3b-8cc3-e75870eab7c9" providerId="ADAL" clId="{378E2BB5-851E-4276-B1C8-BE8FB4ADF6F9}" dt="2024-01-17T16:57:42.437" v="528" actId="20577"/>
          <ac:spMkLst>
            <pc:docMk/>
            <pc:sldMk cId="1104168831" sldId="825"/>
            <ac:spMk id="2" creationId="{C3087C9E-096D-DF98-9D7C-537F3B74811F}"/>
          </ac:spMkLst>
        </pc:spChg>
        <pc:spChg chg="mod">
          <ac:chgData name="Faz Karim" userId="dd80fff6-733d-4a3b-8cc3-e75870eab7c9" providerId="ADAL" clId="{378E2BB5-851E-4276-B1C8-BE8FB4ADF6F9}" dt="2024-01-17T16:57:34.530" v="511" actId="20577"/>
          <ac:spMkLst>
            <pc:docMk/>
            <pc:sldMk cId="1104168831" sldId="825"/>
            <ac:spMk id="3" creationId="{08C0CF17-F346-C122-1938-4207E0AE4AF1}"/>
          </ac:spMkLst>
        </pc:spChg>
      </pc:sldChg>
      <pc:sldChg chg="modSp add mod">
        <pc:chgData name="Faz Karim" userId="dd80fff6-733d-4a3b-8cc3-e75870eab7c9" providerId="ADAL" clId="{378E2BB5-851E-4276-B1C8-BE8FB4ADF6F9}" dt="2024-01-16T17:16:15.617" v="80" actId="20577"/>
        <pc:sldMkLst>
          <pc:docMk/>
          <pc:sldMk cId="3403229987" sldId="826"/>
        </pc:sldMkLst>
        <pc:spChg chg="mod">
          <ac:chgData name="Faz Karim" userId="dd80fff6-733d-4a3b-8cc3-e75870eab7c9" providerId="ADAL" clId="{378E2BB5-851E-4276-B1C8-BE8FB4ADF6F9}" dt="2024-01-16T17:16:15.617" v="80" actId="20577"/>
          <ac:spMkLst>
            <pc:docMk/>
            <pc:sldMk cId="3403229987" sldId="826"/>
            <ac:spMk id="3" creationId="{A1D0820E-3A35-2F4D-DBC6-CA694EEF0DF9}"/>
          </ac:spMkLst>
        </pc:spChg>
      </pc:sldChg>
      <pc:sldChg chg="add">
        <pc:chgData name="Faz Karim" userId="dd80fff6-733d-4a3b-8cc3-e75870eab7c9" providerId="ADAL" clId="{378E2BB5-851E-4276-B1C8-BE8FB4ADF6F9}" dt="2024-01-16T16:59:36.287" v="53"/>
        <pc:sldMkLst>
          <pc:docMk/>
          <pc:sldMk cId="1601784120" sldId="827"/>
        </pc:sldMkLst>
      </pc:sldChg>
      <pc:sldChg chg="modSp new mod">
        <pc:chgData name="Faz Karim" userId="dd80fff6-733d-4a3b-8cc3-e75870eab7c9" providerId="ADAL" clId="{378E2BB5-851E-4276-B1C8-BE8FB4ADF6F9}" dt="2024-01-17T19:55:52.745" v="977" actId="20577"/>
        <pc:sldMkLst>
          <pc:docMk/>
          <pc:sldMk cId="3588830888" sldId="828"/>
        </pc:sldMkLst>
        <pc:spChg chg="mod">
          <ac:chgData name="Faz Karim" userId="dd80fff6-733d-4a3b-8cc3-e75870eab7c9" providerId="ADAL" clId="{378E2BB5-851E-4276-B1C8-BE8FB4ADF6F9}" dt="2024-01-17T19:43:13.683" v="545" actId="20577"/>
          <ac:spMkLst>
            <pc:docMk/>
            <pc:sldMk cId="3588830888" sldId="828"/>
            <ac:spMk id="2" creationId="{9E552BF4-CFB8-8263-5B3F-56BC7C5B454F}"/>
          </ac:spMkLst>
        </pc:spChg>
        <pc:spChg chg="mod">
          <ac:chgData name="Faz Karim" userId="dd80fff6-733d-4a3b-8cc3-e75870eab7c9" providerId="ADAL" clId="{378E2BB5-851E-4276-B1C8-BE8FB4ADF6F9}" dt="2024-01-17T19:55:52.745" v="977" actId="20577"/>
          <ac:spMkLst>
            <pc:docMk/>
            <pc:sldMk cId="3588830888" sldId="828"/>
            <ac:spMk id="3" creationId="{342C2B9E-F294-5D8F-790F-B7F0DC81BF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603987-201D-4D04-871B-4F66BEB4F3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A7D47A-8F2A-4D2D-9E77-64FE2FF841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E26297B5-A939-4A1E-9CC0-B4005B8032F0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467E94-624F-44B5-8CD3-995DD74D4A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FC9D99-7E56-4580-B58B-6E7F24D372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3A4DBF-234B-4EC5-ADF3-DA91EF0709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098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C80CD76-DD13-2A4C-9AE6-7C3B0687E4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73872C-3505-F04A-8169-7CF142761B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1101F4F-0C53-4DE8-82AD-BAFA68F599A9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C4EA515-C661-8946-ADFA-E6367C492B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B5F8AB7-DE18-B244-9E66-FDC928499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C49FE7-23D7-4A49-A353-1466B07A16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0AA06-6DDA-8E49-A492-B5841557A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2999D45-0A3B-4C86-A8BE-8F2F27BC16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806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85FEC9DF-D513-4A3C-A284-53C1DB501C9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83165105-1DDD-48BD-BF74-751C79A114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marL="457200" lvl="1" indent="0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dirty="0"/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 dirty="0"/>
              <a:t> </a:t>
            </a: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ABF31774-2F20-4206-863C-E5885F8C51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B874601-C83E-481A-983D-687DBA365E0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4A4A68"/>
                </a:solidFill>
                <a:effectLst/>
                <a:latin typeface="Work Sans" pitchFamily="2" charset="0"/>
              </a:rPr>
              <a:t>Learning Outcomes:</a:t>
            </a:r>
            <a:endParaRPr lang="en-US" b="0" i="0" dirty="0">
              <a:solidFill>
                <a:srgbClr val="4A4A68"/>
              </a:solidFill>
              <a:effectLst/>
              <a:latin typeface="Work Sans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rgbClr val="4A4A68"/>
                </a:solidFill>
                <a:effectLst/>
                <a:latin typeface="Work Sans" pitchFamily="2" charset="0"/>
              </a:rPr>
              <a:t>Import well-formed data into Power BI Desktop</a:t>
            </a:r>
            <a:endParaRPr lang="en-US" b="0" i="0" dirty="0">
              <a:solidFill>
                <a:srgbClr val="4A4A68"/>
              </a:solidFill>
              <a:effectLst/>
              <a:latin typeface="Work Sans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rgbClr val="4A4A68"/>
                </a:solidFill>
                <a:effectLst/>
                <a:latin typeface="Work Sans" pitchFamily="2" charset="0"/>
              </a:rPr>
              <a:t>Build reports with stunning visuals</a:t>
            </a:r>
            <a:endParaRPr lang="en-US" b="0" i="0" dirty="0">
              <a:solidFill>
                <a:srgbClr val="4A4A68"/>
              </a:solidFill>
              <a:effectLst/>
              <a:latin typeface="Work Sans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rgbClr val="4A4A68"/>
                </a:solidFill>
                <a:effectLst/>
                <a:latin typeface="Work Sans" pitchFamily="2" charset="0"/>
              </a:rPr>
              <a:t>Publish a report to the Power BI service on Office 365</a:t>
            </a:r>
            <a:endParaRPr lang="en-US" b="0" i="0" dirty="0">
              <a:solidFill>
                <a:srgbClr val="4A4A68"/>
              </a:solidFill>
              <a:effectLst/>
              <a:latin typeface="Work Sans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rgbClr val="4A4A68"/>
                </a:solidFill>
                <a:effectLst/>
                <a:latin typeface="Work Sans" pitchFamily="2" charset="0"/>
              </a:rPr>
              <a:t>Create and edit query steps in Power Query</a:t>
            </a:r>
            <a:endParaRPr lang="en-US" b="0" i="0" dirty="0">
              <a:solidFill>
                <a:srgbClr val="4A4A68"/>
              </a:solidFill>
              <a:effectLst/>
              <a:latin typeface="Work Sans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rgbClr val="4A4A68"/>
                </a:solidFill>
                <a:effectLst/>
                <a:latin typeface="Work Sans" pitchFamily="2" charset="0"/>
              </a:rPr>
              <a:t>Learn basic data transformation tools</a:t>
            </a:r>
            <a:endParaRPr lang="en-US" b="0" i="0" dirty="0">
              <a:solidFill>
                <a:srgbClr val="4A4A68"/>
              </a:solidFill>
              <a:effectLst/>
              <a:latin typeface="Work Sans" pitchFamily="2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1" dirty="0">
                <a:solidFill>
                  <a:srgbClr val="4A4A68"/>
                </a:solidFill>
                <a:effectLst/>
                <a:latin typeface="Work Sans" pitchFamily="2" charset="0"/>
              </a:rPr>
              <a:t>Combine data from different data sources and tables</a:t>
            </a:r>
            <a:endParaRPr lang="en-US" b="0" i="0" dirty="0">
              <a:solidFill>
                <a:srgbClr val="4A4A68"/>
              </a:solidFill>
              <a:effectLst/>
              <a:latin typeface="Work Sans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999D45-0A3B-4C86-A8BE-8F2F27BC169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94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</a:rPr>
              <a:t>Power Platform.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Power Bi - Reporting tool that builds visual on top of your data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Power Apps - Rapid application Development tool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Power Automate - create flows or trigger events that kick off a process based off your tool initiating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Power Virtual Agents - build your own AI chatbot you have designed.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effectLst/>
                <a:latin typeface="Calibri" panose="020F0502020204030204" pitchFamily="34" charset="0"/>
              </a:rPr>
              <a:t>Designed for business users 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999D45-0A3B-4C86-A8BE-8F2F27BC169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11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</a:rPr>
              <a:t>Power Query - clean and prep the data as it comes it.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Connect and create relationship between our data sets across platforms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</a:rPr>
              <a:t>DAX - data analysis expression language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Creating Reports, Filtering, Story Telling</a:t>
            </a:r>
          </a:p>
          <a:p>
            <a:r>
              <a:rPr lang="en-US" sz="1800" dirty="0">
                <a:effectLst/>
                <a:latin typeface="Calibri" panose="020F0502020204030204" pitchFamily="34" charset="0"/>
              </a:rPr>
              <a:t>Licensing to share on both ends. Even if embed in SharePoint or teams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999D45-0A3B-4C86-A8BE-8F2F27BC169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649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999D45-0A3B-4C86-A8BE-8F2F27BC169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378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breakdown of all 4 phases of a BI Project within the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2999D45-0A3B-4C86-A8BE-8F2F27BC169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01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1168790B-35C8-4A8B-8E4D-7124121A402D}"/>
              </a:ext>
            </a:extLst>
          </p:cNvPr>
          <p:cNvGrpSpPr/>
          <p:nvPr userDrawn="1"/>
        </p:nvGrpSpPr>
        <p:grpSpPr>
          <a:xfrm>
            <a:off x="0" y="4592638"/>
            <a:ext cx="12192000" cy="2265362"/>
            <a:chOff x="0" y="4592638"/>
            <a:chExt cx="12192000" cy="22653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0214D8-04C8-48B7-847E-D447FAF9EB9C}"/>
                </a:ext>
              </a:extLst>
            </p:cNvPr>
            <p:cNvSpPr/>
            <p:nvPr userDrawn="1"/>
          </p:nvSpPr>
          <p:spPr>
            <a:xfrm>
              <a:off x="0" y="4592638"/>
              <a:ext cx="12192000" cy="2265362"/>
            </a:xfrm>
            <a:prstGeom prst="rect">
              <a:avLst/>
            </a:prstGeom>
            <a:solidFill>
              <a:srgbClr val="002652"/>
            </a:solidFill>
            <a:ln w="12700" cap="flat">
              <a:noFill/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algn="ctr" defTabSz="584200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00" dirty="0">
                <a:solidFill>
                  <a:srgbClr val="FFFFFF"/>
                </a:solidFill>
                <a:latin typeface="+mn-lt"/>
                <a:sym typeface="Helvetica Light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B560BD-5FF1-4FEB-BA9A-CCEA0DE4394F}"/>
                </a:ext>
              </a:extLst>
            </p:cNvPr>
            <p:cNvSpPr txBox="1"/>
            <p:nvPr userDrawn="1"/>
          </p:nvSpPr>
          <p:spPr>
            <a:xfrm>
              <a:off x="8189913" y="6251575"/>
              <a:ext cx="3535362" cy="379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algn="r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dirty="0">
                  <a:solidFill>
                    <a:srgbClr val="00C6DC"/>
                  </a:solidFill>
                  <a:latin typeface="+mj-lt"/>
                  <a:ea typeface="Adelle Condensed" charset="0"/>
                  <a:cs typeface="Adelle Condensed" charset="0"/>
                </a:rPr>
                <a:t>www.learnit.com</a:t>
              </a:r>
              <a:endParaRPr lang="en-US" dirty="0">
                <a:solidFill>
                  <a:schemeClr val="bg1"/>
                </a:solidFill>
                <a:latin typeface="+mj-lt"/>
                <a:ea typeface="Adelle Condensed" charset="0"/>
                <a:cs typeface="Adelle Condensed" charset="0"/>
                <a:sym typeface="Helvetica Light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9E75F8-F0A9-4C48-8B72-2CE1A938E672}"/>
                </a:ext>
              </a:extLst>
            </p:cNvPr>
            <p:cNvSpPr txBox="1"/>
            <p:nvPr userDrawn="1"/>
          </p:nvSpPr>
          <p:spPr>
            <a:xfrm>
              <a:off x="323850" y="6242050"/>
              <a:ext cx="7372350" cy="3794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dirty="0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Flexible </a:t>
              </a:r>
              <a:r>
                <a:rPr lang="de-DE" dirty="0" err="1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training</a:t>
              </a:r>
              <a:r>
                <a:rPr lang="de-DE" dirty="0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 </a:t>
              </a:r>
              <a:r>
                <a:rPr lang="de-DE" dirty="0" err="1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solutions</a:t>
              </a:r>
              <a:r>
                <a:rPr lang="de-DE" dirty="0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.  Real-</a:t>
              </a:r>
              <a:r>
                <a:rPr lang="de-DE" dirty="0" err="1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world</a:t>
              </a:r>
              <a:r>
                <a:rPr lang="de-DE" dirty="0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 </a:t>
              </a:r>
              <a:r>
                <a:rPr lang="de-DE" dirty="0" err="1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performance</a:t>
              </a:r>
              <a:r>
                <a:rPr lang="de-DE" dirty="0">
                  <a:solidFill>
                    <a:schemeClr val="bg1"/>
                  </a:solidFill>
                  <a:latin typeface="+mj-lt"/>
                  <a:ea typeface="Adelle Condensed" charset="0"/>
                  <a:cs typeface="Adelle Condensed" charset="0"/>
                </a:rPr>
                <a:t>.</a:t>
              </a:r>
              <a:endParaRPr lang="en-US" dirty="0">
                <a:solidFill>
                  <a:schemeClr val="bg1"/>
                </a:solidFill>
                <a:latin typeface="+mj-lt"/>
                <a:ea typeface="Adelle Condensed" charset="0"/>
                <a:cs typeface="Adelle Condensed" charset="0"/>
                <a:sym typeface="Helvetica Light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5C835C-7355-47E8-A660-41E3D0B623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056" y="5139488"/>
              <a:ext cx="1371600" cy="3451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5425" y="4595926"/>
            <a:ext cx="9144000" cy="1058698"/>
          </a:xfrm>
        </p:spPr>
        <p:txBody>
          <a:bodyPr anchor="b">
            <a:normAutofit/>
          </a:bodyPr>
          <a:lstStyle>
            <a:lvl1pPr algn="r">
              <a:defRPr lang="en-US" sz="3600" kern="1200" dirty="0">
                <a:solidFill>
                  <a:schemeClr val="bg1"/>
                </a:solidFill>
                <a:latin typeface="+mj-lt"/>
                <a:ea typeface="Adelle Condensed" charset="0"/>
                <a:cs typeface="Adelle Condensed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1414" y="5644795"/>
            <a:ext cx="9144000" cy="679805"/>
          </a:xfrm>
        </p:spPr>
        <p:txBody>
          <a:bodyPr/>
          <a:lstStyle>
            <a:lvl1pPr marL="0" indent="0" algn="r">
              <a:buNone/>
              <a:defRPr sz="2400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D8C5CA1-AC8C-4210-98EB-7C3CCA46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F30493-00A5-4EA8-ADC2-6913C6DDE1FA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9A23AC9-8731-492C-9BE6-EFFAB641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EADD416-6736-4D62-B79A-C684075B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C4A097-5199-4665-BBBC-E7D29F4207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3" descr="AdobeStock_38342951.jpe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076112"/>
      </p:ext>
    </p:extLst>
  </p:cSld>
  <p:clrMapOvr>
    <a:masterClrMapping/>
  </p:clrMapOvr>
  <p:transition spd="med">
    <p:fade/>
  </p:transition>
  <p:extLst>
    <p:ext uri="{DCECCB84-F9BA-43D5-87BE-67443E8EF086}">
      <p15:sldGuideLst xmlns:p15="http://schemas.microsoft.com/office/powerpoint/2012/main">
        <p15:guide id="1" orient="horz" pos="3456" userDrawn="1">
          <p15:clr>
            <a:srgbClr val="FBAE40"/>
          </p15:clr>
        </p15:guide>
        <p15:guide id="2" pos="2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igh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4" y="287635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97112" y="0"/>
            <a:ext cx="5564188" cy="5843588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95649" y="1627484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D0849EB-B7A5-43B9-8564-320FCAA02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9E2F0-1FDF-4330-85E6-33CC61FD92AD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E630B9E-8CBF-480E-B95B-4BEAC84231B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D6DB2D0-C92B-444D-ACA2-2FD3F227716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C18B15-8D96-4E68-992D-BC2259893F6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55477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ef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323307" y="365126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0E01-769A-4B9D-B718-51D355696E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B18F-3B42-422B-9713-9B922508B4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564188" cy="58435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the icon to insert a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23012" y="1704975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8490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igh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944" y="287635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80E01-769A-4B9D-B718-51D355696E5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2/6/2024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3B18F-3B42-422B-9713-9B922508B43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597112" y="0"/>
            <a:ext cx="5564188" cy="58435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the icon to insert a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95649" y="1627484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4000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4150" y="427037"/>
            <a:ext cx="10515600" cy="1173163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8129"/>
          </a:xfrm>
        </p:spPr>
        <p:txBody>
          <a:bodyPr/>
          <a:lstStyle>
            <a:lvl1pPr>
              <a:defRPr sz="3600"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02619B7F-3EAE-4ECE-AA29-0E05BF6C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CAF2E2-2AE3-4A44-92C4-56C883796A34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64FDCC4-EEAD-4063-98BC-3D8D2C81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2A7898A-9105-479F-9221-27D698F4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4BD0-F865-4005-812B-B3C4CEFDE9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77678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7407"/>
            <a:ext cx="10515600" cy="2852737"/>
          </a:xfrm>
        </p:spPr>
        <p:txBody>
          <a:bodyPr anchor="t"/>
          <a:lstStyle>
            <a:lvl1pPr algn="ctr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D20B9-3352-41E8-8458-55E4DEAB4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white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C4B08D99-C31B-4DC6-A3E8-0C5CB19EAEF4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786D7-99DF-47A2-8666-DC0A1DFF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white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50FBD-B1D3-4D02-90DA-73E25F93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white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27530AF9-A0D6-4819-9B89-A8E5C85467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2807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450" y="365125"/>
            <a:ext cx="10515600" cy="1325563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156" y="1780019"/>
            <a:ext cx="4893705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03931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3330" y="1780019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36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03931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CD474AD-E65E-4D97-8919-AA3B9F64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4B953-725C-46A7-8E01-7453243B3F4D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C19AEF5-9CD1-4711-96C6-26F2C887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9D8A2AB-8F5A-40DA-8C81-BD7571DB6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D4F58-F723-4405-8B23-F232B6011D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77562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F05C4B0-1800-4517-A3F1-D3DB9D4D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BF507C-8263-406F-870E-0E9559D366FB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4591DA9-2ECA-4D5A-B289-F87831FD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B2E0DF-CF73-4A96-9973-75BA2AC47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75D84-5B03-457B-AB76-916C5F23C3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99643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07" y="365126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64188" cy="5843588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23012" y="1704975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31CF29-E7D9-4162-995A-4CFF6D34ACC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C9A19-909E-4966-AB7D-1AFC89C93D4C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4BE31FF-A97B-4474-80A0-5CACF99F86E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91C09C4-5CA1-4A23-9584-04849B5585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6BCD6-E177-4AB2-A8E0-5E4BF8396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92760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944" y="287635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6597112" y="0"/>
            <a:ext cx="5564188" cy="5843588"/>
          </a:xfrm>
        </p:spPr>
        <p:txBody>
          <a:bodyPr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95649" y="1627484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A71EE1-B18B-4B9D-9FB3-334EBA2D3A5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FD63B-3B20-45EB-ACD0-469190D3FC74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0F2607-F78E-4CD4-8EAC-9AE11503CCC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37EF50-1E3F-4116-BC10-9B6260EF382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E3D58-5133-4A8A-B278-7D1172D7A48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3085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9EF211-53A0-417F-8B39-FC4B3EF0C2C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" name="Shape 44">
              <a:extLst>
                <a:ext uri="{FF2B5EF4-FFF2-40B4-BE49-F238E27FC236}">
                  <a16:creationId xmlns:a16="http://schemas.microsoft.com/office/drawing/2014/main" id="{B32BF30D-2A8B-4B36-B97D-261283383F3E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002652"/>
            </a:solidFill>
            <a:ln w="12700">
              <a:miter lim="400000"/>
            </a:ln>
            <a:effectLst>
              <a:outerShdw blurRad="38100" dist="25400" dir="5400000" rotWithShape="0">
                <a:srgbClr val="000000">
                  <a:alpha val="50000"/>
                </a:srgbClr>
              </a:outerShdw>
            </a:effectLst>
          </p:spPr>
          <p:txBody>
            <a:bodyPr lIns="0" tIns="0" rIns="0" bIns="0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 sz="2400">
                  <a:solidFill>
                    <a:srgbClr val="FFFFFF"/>
                  </a:solidFill>
                </a:defRPr>
              </a:pPr>
              <a:endParaRPr sz="2400" dirty="0">
                <a:solidFill>
                  <a:srgbClr val="FFFFFF"/>
                </a:solidFill>
                <a:latin typeface="+mn-lt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4BB9BB4-3EB9-4CE1-9D88-A8888C89D152}"/>
                </a:ext>
              </a:extLst>
            </p:cNvPr>
            <p:cNvSpPr txBox="1"/>
            <p:nvPr userDrawn="1"/>
          </p:nvSpPr>
          <p:spPr>
            <a:xfrm>
              <a:off x="2409825" y="5765800"/>
              <a:ext cx="7372350" cy="6572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algn="ctr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dirty="0">
                  <a:solidFill>
                    <a:prstClr val="white"/>
                  </a:solidFill>
                  <a:latin typeface="+mj-lt"/>
                  <a:ea typeface="Adelle Condensed" charset="0"/>
                  <a:cs typeface="Adelle Condensed" charset="0"/>
                </a:rPr>
                <a:t>33 New Montgomery Street - Suite 300, San Francisco, CA 94105</a:t>
              </a:r>
            </a:p>
            <a:p>
              <a:pPr algn="ctr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dirty="0" err="1">
                  <a:solidFill>
                    <a:prstClr val="white"/>
                  </a:solidFill>
                  <a:latin typeface="+mj-lt"/>
                  <a:ea typeface="Adelle Condensed" charset="0"/>
                  <a:cs typeface="Adelle Condensed" charset="0"/>
                </a:rPr>
                <a:t>www.learnit.com</a:t>
              </a:r>
              <a:r>
                <a:rPr lang="de-DE" dirty="0">
                  <a:solidFill>
                    <a:prstClr val="white"/>
                  </a:solidFill>
                  <a:latin typeface="+mj-lt"/>
                  <a:ea typeface="Adelle Condensed" charset="0"/>
                  <a:cs typeface="Adelle Condensed" charset="0"/>
                </a:rPr>
                <a:t>  |</a:t>
              </a:r>
              <a:r>
                <a:rPr lang="de-DE" dirty="0">
                  <a:solidFill>
                    <a:srgbClr val="000000"/>
                  </a:solidFill>
                  <a:latin typeface="+mj-lt"/>
                  <a:ea typeface="Adelle Condensed" charset="0"/>
                  <a:cs typeface="Adelle Condensed" charset="0"/>
                </a:rPr>
                <a:t>  </a:t>
              </a:r>
              <a:r>
                <a:rPr lang="de-DE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(855) 838-5028</a:t>
              </a:r>
              <a:endParaRPr lang="en-US" dirty="0">
                <a:solidFill>
                  <a:prstClr val="white">
                    <a:lumMod val="65000"/>
                  </a:prstClr>
                </a:solidFill>
                <a:latin typeface="+mj-lt"/>
                <a:ea typeface="Adelle Condensed" charset="0"/>
                <a:cs typeface="Adelle Condensed" charset="0"/>
                <a:sym typeface="Helvetica Light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D0C14B-AB76-44DB-9A4B-FD1C70BF2D80}"/>
                </a:ext>
              </a:extLst>
            </p:cNvPr>
            <p:cNvSpPr txBox="1"/>
            <p:nvPr userDrawn="1"/>
          </p:nvSpPr>
          <p:spPr>
            <a:xfrm>
              <a:off x="2409825" y="4343400"/>
              <a:ext cx="7372350" cy="381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lIns="50800" tIns="50800" rIns="50800" bIns="50800" spcCol="38100" anchor="ctr">
              <a:spAutoFit/>
            </a:bodyPr>
            <a:lstStyle/>
            <a:p>
              <a:pPr algn="ctr" eaLnBrk="1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de-DE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Flexible </a:t>
              </a:r>
              <a:r>
                <a:rPr lang="de-DE" dirty="0" err="1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training</a:t>
              </a:r>
              <a:r>
                <a:rPr lang="de-DE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 </a:t>
              </a:r>
              <a:r>
                <a:rPr lang="de-DE" dirty="0" err="1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solutions</a:t>
              </a:r>
              <a:r>
                <a:rPr lang="de-DE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. </a:t>
              </a:r>
              <a:r>
                <a:rPr lang="de-DE" kern="1200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 Real-</a:t>
              </a:r>
              <a:r>
                <a:rPr lang="de-DE" kern="1200" dirty="0" err="1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world</a:t>
              </a:r>
              <a:r>
                <a:rPr lang="de-DE" kern="1200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 </a:t>
              </a:r>
              <a:r>
                <a:rPr lang="de-DE" kern="1200" dirty="0" err="1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performance</a:t>
              </a:r>
              <a:r>
                <a:rPr lang="de-DE" kern="1200" dirty="0">
                  <a:solidFill>
                    <a:prstClr val="white">
                      <a:lumMod val="65000"/>
                    </a:prstClr>
                  </a:solidFill>
                  <a:latin typeface="+mj-lt"/>
                  <a:ea typeface="Adelle Condensed" charset="0"/>
                  <a:cs typeface="Adelle Condensed" charset="0"/>
                </a:rPr>
                <a:t>.</a:t>
              </a:r>
              <a:endParaRPr lang="en-US" kern="1200" dirty="0">
                <a:solidFill>
                  <a:prstClr val="white">
                    <a:lumMod val="65000"/>
                  </a:prstClr>
                </a:solidFill>
                <a:latin typeface="+mj-lt"/>
                <a:ea typeface="Adelle Condensed" charset="0"/>
                <a:cs typeface="Adelle Condensed" charset="0"/>
                <a:sym typeface="Helvetica Light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4F4712-6665-41A8-982B-E824EBE8E6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2738800"/>
              <a:ext cx="5486400" cy="1380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98159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307" y="365126"/>
            <a:ext cx="5424407" cy="10297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6323012" y="1704975"/>
            <a:ext cx="5424703" cy="3827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C8008A-2699-456C-B263-DFD3E59A94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700E51-DEBE-4DA0-8FCD-858C61846538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375B2CF-670A-4D78-8E71-83245B5A1C8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47C0557-1E83-483F-AEE9-C4FE0967936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501CE0-4DA9-432E-99BB-14877260F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2B85745-072A-449A-A82B-222A570AD03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901" y="0"/>
            <a:ext cx="5564188" cy="5843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816408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A9382AC8-C0DA-4DC7-BB56-6F1C00337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44575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0096F73-8097-4E9D-BE1D-6516487BD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87429-4570-C241-B9C8-EB7658FB8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01E86F0E-DF80-423E-BBDD-44D1B1E35C2F}" type="datetimeFigureOut">
              <a:rPr lang="en-US"/>
              <a:pPr>
                <a:defRPr/>
              </a:pPr>
              <a:t>2/6/2024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3641-9625-2C46-AD60-F185B3311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26EC3-A704-0A45-B3BE-0D5C74D65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F323C6D-90D4-4BC2-963A-4704C8018A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C66332-B9B1-2046-8CFF-C1F0131EEBCA}"/>
              </a:ext>
            </a:extLst>
          </p:cNvPr>
          <p:cNvSpPr/>
          <p:nvPr userDrawn="1"/>
        </p:nvSpPr>
        <p:spPr>
          <a:xfrm>
            <a:off x="0" y="5830888"/>
            <a:ext cx="12192000" cy="1038225"/>
          </a:xfrm>
          <a:prstGeom prst="rect">
            <a:avLst/>
          </a:prstGeom>
          <a:solidFill>
            <a:srgbClr val="42454C"/>
          </a:solidFill>
          <a:ln w="12700" cap="flat">
            <a:noFill/>
            <a:miter lim="400000"/>
          </a:ln>
          <a:effectLst>
            <a:outerShdw blurRad="38100" dist="25400" dir="5400000" rotWithShape="0">
              <a:srgbClr val="000000">
                <a:alpha val="5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50800" tIns="50800" rIns="50800" bIns="50800" spcCol="38100" anchor="ctr">
            <a:spAutoFit/>
          </a:bodyPr>
          <a:lstStyle/>
          <a:p>
            <a:pPr algn="ctr" defTabSz="584200" eaLnBrk="1" fontAlgn="auto" latinLnBrk="1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FFFFFF"/>
              </a:solidFill>
              <a:latin typeface="+mn-lt"/>
              <a:sym typeface="Helvetica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27" r:id="rId4"/>
    <p:sldLayoutId id="2147483728" r:id="rId5"/>
    <p:sldLayoutId id="2147483729" r:id="rId6"/>
    <p:sldLayoutId id="2147483730" r:id="rId7"/>
    <p:sldLayoutId id="2147483734" r:id="rId8"/>
    <p:sldLayoutId id="2147483741" r:id="rId9"/>
    <p:sldLayoutId id="2147483742" r:id="rId10"/>
    <p:sldLayoutId id="2147483750" r:id="rId11"/>
    <p:sldLayoutId id="2147483751" r:id="rId12"/>
  </p:sldLayoutIdLst>
  <p:transition spd="med"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22BF9D88-F475-4776-8FC3-984C6A1A7E9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PowerBi</a:t>
            </a:r>
            <a:r>
              <a:rPr lang="en-US" dirty="0"/>
              <a:t> Beginner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B92CE-70E3-486F-A166-A676A67F1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Faz Karim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93C4-C23D-4418-A8D3-0CC7332D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22237"/>
            <a:ext cx="10515600" cy="1325563"/>
          </a:xfrm>
        </p:spPr>
        <p:txBody>
          <a:bodyPr>
            <a:noAutofit/>
          </a:bodyPr>
          <a:lstStyle/>
          <a:p>
            <a:r>
              <a:rPr lang="en-US" sz="4400" b="1" i="0" dirty="0">
                <a:solidFill>
                  <a:srgbClr val="4A4A68"/>
                </a:solidFill>
                <a:effectLst/>
                <a:latin typeface="Work Sans" pitchFamily="2" charset="0"/>
              </a:rPr>
              <a:t>Lesson 1: Introducing Power BI </a:t>
            </a:r>
            <a:br>
              <a:rPr lang="en-US" sz="4400" b="0" i="0" dirty="0">
                <a:solidFill>
                  <a:srgbClr val="4A4A68"/>
                </a:solidFill>
                <a:effectLst/>
                <a:latin typeface="Work Sans" pitchFamily="2" charset="0"/>
              </a:rPr>
            </a:b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7C844-155D-4046-BF46-DA501C98D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" y="1447800"/>
            <a:ext cx="9220200" cy="3684588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A4A68"/>
                </a:solidFill>
                <a:effectLst/>
                <a:latin typeface="Work Sans" pitchFamily="2" charset="0"/>
              </a:rPr>
              <a:t>Navigating the Interface</a:t>
            </a:r>
          </a:p>
          <a:p>
            <a:r>
              <a:rPr lang="en-US" sz="3200" b="0" i="0" dirty="0">
                <a:solidFill>
                  <a:srgbClr val="4A4A68"/>
                </a:solidFill>
                <a:effectLst/>
                <a:latin typeface="Work Sans" pitchFamily="2" charset="0"/>
              </a:rPr>
              <a:t>Importing from Data Sources</a:t>
            </a:r>
          </a:p>
          <a:p>
            <a:r>
              <a:rPr lang="en-US" sz="3200" b="0" i="0" dirty="0">
                <a:solidFill>
                  <a:srgbClr val="4A4A68"/>
                </a:solidFill>
                <a:effectLst/>
                <a:latin typeface="Work Sans" pitchFamily="2" charset="0"/>
              </a:rPr>
              <a:t>Building a Report Using Data</a:t>
            </a:r>
          </a:p>
          <a:p>
            <a:r>
              <a:rPr lang="en-US" sz="3200" b="0" i="0" dirty="0">
                <a:solidFill>
                  <a:srgbClr val="4A4A68"/>
                </a:solidFill>
                <a:effectLst/>
                <a:latin typeface="Work Sans" pitchFamily="2" charset="0"/>
              </a:rPr>
              <a:t>Shaping, Transforming and Combining Data</a:t>
            </a:r>
          </a:p>
          <a:p>
            <a:r>
              <a:rPr lang="en-US" sz="3200" b="0" i="0" dirty="0">
                <a:solidFill>
                  <a:srgbClr val="4A4A68"/>
                </a:solidFill>
                <a:effectLst/>
                <a:latin typeface="Work Sans" pitchFamily="2" charset="0"/>
              </a:rPr>
              <a:t>Using Power Query</a:t>
            </a:r>
          </a:p>
          <a:p>
            <a:r>
              <a:rPr lang="en-US" sz="3200" b="0" i="0" dirty="0">
                <a:solidFill>
                  <a:srgbClr val="4A4A68"/>
                </a:solidFill>
                <a:effectLst/>
                <a:latin typeface="Work Sans" pitchFamily="2" charset="0"/>
              </a:rPr>
              <a:t>Producing Reports Using your Data Transformations</a:t>
            </a:r>
          </a:p>
          <a:p>
            <a:endParaRPr lang="en-US" sz="3200" b="0" i="0" dirty="0">
              <a:solidFill>
                <a:srgbClr val="4A4A68"/>
              </a:solidFill>
              <a:effectLst/>
              <a:latin typeface="Work Sans" pitchFamily="2" charset="0"/>
            </a:endParaRPr>
          </a:p>
          <a:p>
            <a:endParaRPr lang="en-US" sz="3200" b="0" i="0" dirty="0">
              <a:solidFill>
                <a:srgbClr val="4A4A68"/>
              </a:solidFill>
              <a:effectLst/>
              <a:latin typeface="Work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4A4A68"/>
              </a:solidFill>
              <a:effectLst/>
              <a:latin typeface="Work Sans" pitchFamily="2" charset="0"/>
            </a:endParaRP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66641170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4FD9-F17F-41E9-BADB-AD653528151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898"/>
            <a:ext cx="10515600" cy="1173162"/>
          </a:xfrm>
        </p:spPr>
        <p:txBody>
          <a:bodyPr anchor="t"/>
          <a:lstStyle/>
          <a:p>
            <a:r>
              <a:rPr lang="en-US" sz="3600" b="1" dirty="0"/>
              <a:t>Microsoft Power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7E306-E053-4628-8BF3-8FE00965E06F}"/>
              </a:ext>
            </a:extLst>
          </p:cNvPr>
          <p:cNvSpPr txBox="1"/>
          <p:nvPr/>
        </p:nvSpPr>
        <p:spPr>
          <a:xfrm>
            <a:off x="228600" y="914400"/>
            <a:ext cx="1127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Low Code Platform that spans Office 365, Azure Dynamics 365 and standalone </a:t>
            </a:r>
            <a:br>
              <a:rPr lang="en-US" sz="2400" dirty="0"/>
            </a:br>
            <a:r>
              <a:rPr lang="en-US" sz="2400" b="1" dirty="0"/>
              <a:t>applications Innovation anywhere, Unlocks Value everywhere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23784A-6D9B-49EC-AA7E-AC66837F9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5000"/>
            <a:ext cx="12192000" cy="24297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959337-AF68-4AB7-8589-7F96EE8CF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4367754"/>
            <a:ext cx="9448800" cy="133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231972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9A589-E78A-416D-9587-EDA35E4CA817}"/>
              </a:ext>
            </a:extLst>
          </p:cNvPr>
          <p:cNvSpPr txBox="1"/>
          <p:nvPr/>
        </p:nvSpPr>
        <p:spPr>
          <a:xfrm>
            <a:off x="0" y="0"/>
            <a:ext cx="12344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265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Work Sans" pitchFamily="2" charset="0"/>
              </a:rPr>
              <a:t>Power BI Project Phases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78068DB-DB5D-428A-B9C8-BEFE20E8DCEE}"/>
              </a:ext>
            </a:extLst>
          </p:cNvPr>
          <p:cNvGrpSpPr/>
          <p:nvPr/>
        </p:nvGrpSpPr>
        <p:grpSpPr>
          <a:xfrm>
            <a:off x="249555" y="2914650"/>
            <a:ext cx="2819400" cy="1028700"/>
            <a:chOff x="219075" y="2348984"/>
            <a:chExt cx="2819400" cy="1028700"/>
          </a:xfrm>
        </p:grpSpPr>
        <p:pic>
          <p:nvPicPr>
            <p:cNvPr id="1026" name="Picture 2" descr="Data Discovery &#10;Data Extraction &#10;Transforms ">
              <a:extLst>
                <a:ext uri="{FF2B5EF4-FFF2-40B4-BE49-F238E27FC236}">
                  <a16:creationId xmlns:a16="http://schemas.microsoft.com/office/drawing/2014/main" id="{0164E90E-9850-45DE-9EC0-F2AD9A1D80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2348984"/>
              <a:ext cx="2114550" cy="1028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DC580BF5-FD21-4B9D-ADC4-96A3B026F7EA}"/>
                </a:ext>
              </a:extLst>
            </p:cNvPr>
            <p:cNvSpPr/>
            <p:nvPr/>
          </p:nvSpPr>
          <p:spPr>
            <a:xfrm>
              <a:off x="2581275" y="2729984"/>
              <a:ext cx="457200" cy="369332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7754DD4-29BB-4326-A7CD-FBFAB9FCC986}"/>
              </a:ext>
            </a:extLst>
          </p:cNvPr>
          <p:cNvGrpSpPr/>
          <p:nvPr/>
        </p:nvGrpSpPr>
        <p:grpSpPr>
          <a:xfrm>
            <a:off x="3318510" y="2924175"/>
            <a:ext cx="2933700" cy="1009650"/>
            <a:chOff x="3286125" y="2358509"/>
            <a:chExt cx="2933700" cy="1009650"/>
          </a:xfrm>
        </p:grpSpPr>
        <p:pic>
          <p:nvPicPr>
            <p:cNvPr id="1028" name="Picture 4" descr="Data Modeling &#10;Relationships &#10;Calculations ">
              <a:extLst>
                <a:ext uri="{FF2B5EF4-FFF2-40B4-BE49-F238E27FC236}">
                  <a16:creationId xmlns:a16="http://schemas.microsoft.com/office/drawing/2014/main" id="{BE8258DD-9FAC-4199-A173-0569AC60A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6125" y="2358509"/>
              <a:ext cx="2228850" cy="100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44F86731-D761-4672-9DDE-3F90DDFE5B29}"/>
                </a:ext>
              </a:extLst>
            </p:cNvPr>
            <p:cNvSpPr/>
            <p:nvPr/>
          </p:nvSpPr>
          <p:spPr>
            <a:xfrm>
              <a:off x="5762625" y="2678668"/>
              <a:ext cx="457200" cy="369332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1E0B698-ABF2-442C-BC74-EC33269BF4D2}"/>
              </a:ext>
            </a:extLst>
          </p:cNvPr>
          <p:cNvGrpSpPr/>
          <p:nvPr/>
        </p:nvGrpSpPr>
        <p:grpSpPr>
          <a:xfrm>
            <a:off x="6501765" y="2924175"/>
            <a:ext cx="2962275" cy="1009650"/>
            <a:chOff x="6467475" y="2348984"/>
            <a:chExt cx="2962275" cy="1009650"/>
          </a:xfrm>
        </p:grpSpPr>
        <p:pic>
          <p:nvPicPr>
            <p:cNvPr id="1032" name="Picture 8" descr="Data Visualization &#10;Visualizations &#10;Filters ">
              <a:extLst>
                <a:ext uri="{FF2B5EF4-FFF2-40B4-BE49-F238E27FC236}">
                  <a16:creationId xmlns:a16="http://schemas.microsoft.com/office/drawing/2014/main" id="{151E9CF4-3279-4CB3-BC91-EF0ACD807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475" y="2348984"/>
              <a:ext cx="2257425" cy="10096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D7F29B3B-8746-4C55-9106-94B6D6954AD7}"/>
                </a:ext>
              </a:extLst>
            </p:cNvPr>
            <p:cNvSpPr/>
            <p:nvPr/>
          </p:nvSpPr>
          <p:spPr>
            <a:xfrm>
              <a:off x="8972550" y="2681102"/>
              <a:ext cx="457200" cy="369332"/>
            </a:xfrm>
            <a:prstGeom prst="rightArrow">
              <a:avLst/>
            </a:prstGeom>
            <a:noFill/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4" name="Picture 10" descr="Sharing &#10;Data Refresh &#10;Data Refresh ">
            <a:extLst>
              <a:ext uri="{FF2B5EF4-FFF2-40B4-BE49-F238E27FC236}">
                <a16:creationId xmlns:a16="http://schemas.microsoft.com/office/drawing/2014/main" id="{7F55F62B-16F7-423A-AF27-51A7E8799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595" y="2919413"/>
            <a:ext cx="22288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01320C-B3CE-1382-943E-7F4BE2681C4F}"/>
              </a:ext>
            </a:extLst>
          </p:cNvPr>
          <p:cNvSpPr txBox="1"/>
          <p:nvPr/>
        </p:nvSpPr>
        <p:spPr>
          <a:xfrm>
            <a:off x="304800" y="1154163"/>
            <a:ext cx="20593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power query tool is used to CLEAN the data. So this step essentially would be prep step for the data.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D06F7-A95C-ECEF-2409-81940595E109}"/>
              </a:ext>
            </a:extLst>
          </p:cNvPr>
          <p:cNvSpPr txBox="1"/>
          <p:nvPr/>
        </p:nvSpPr>
        <p:spPr>
          <a:xfrm>
            <a:off x="3318510" y="1346537"/>
            <a:ext cx="23964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the calendar table but have yet to establish relationships!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AB8592-1A35-3176-EED8-29A485096D20}"/>
              </a:ext>
            </a:extLst>
          </p:cNvPr>
          <p:cNvSpPr txBox="1"/>
          <p:nvPr/>
        </p:nvSpPr>
        <p:spPr>
          <a:xfrm>
            <a:off x="6362700" y="1452265"/>
            <a:ext cx="2396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created some viz, slicers bookmarks, up next a tooltip!!</a:t>
            </a:r>
          </a:p>
        </p:txBody>
      </p:sp>
    </p:spTree>
    <p:extLst>
      <p:ext uri="{BB962C8B-B14F-4D97-AF65-F5344CB8AC3E}">
        <p14:creationId xmlns:p14="http://schemas.microsoft.com/office/powerpoint/2010/main" val="13810919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833A8-C350-4E7A-A409-1F197B3F020A}"/>
              </a:ext>
            </a:extLst>
          </p:cNvPr>
          <p:cNvSpPr txBox="1"/>
          <p:nvPr/>
        </p:nvSpPr>
        <p:spPr>
          <a:xfrm>
            <a:off x="152400" y="-24271"/>
            <a:ext cx="69741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Power BI Main Components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45C67-9F3A-48A6-A447-EE5BFFE57502}"/>
              </a:ext>
            </a:extLst>
          </p:cNvPr>
          <p:cNvSpPr txBox="1"/>
          <p:nvPr/>
        </p:nvSpPr>
        <p:spPr>
          <a:xfrm>
            <a:off x="985453" y="1914525"/>
            <a:ext cx="5954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Power Bi is made up of three main components:</a:t>
            </a:r>
          </a:p>
          <a:p>
            <a:endParaRPr lang="en-US" sz="3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1" dirty="0"/>
              <a:t>Report</a:t>
            </a:r>
            <a:r>
              <a:rPr lang="en-US" sz="3600" dirty="0"/>
              <a:t>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1" dirty="0"/>
              <a:t>Data</a:t>
            </a:r>
            <a:r>
              <a:rPr lang="en-US" sz="3600" dirty="0"/>
              <a:t>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The </a:t>
            </a:r>
            <a:r>
              <a:rPr lang="en-US" sz="3600" b="1" dirty="0"/>
              <a:t>Model</a:t>
            </a:r>
            <a:r>
              <a:rPr lang="en-US" sz="3600" dirty="0"/>
              <a:t> View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8075039-3F09-4DDC-96F1-39785324E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546" y="1914525"/>
            <a:ext cx="3523658" cy="2124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129286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3C25CDD-52FA-4D59-AB7D-3243220F2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50" y="427037"/>
            <a:ext cx="10515600" cy="11731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Interface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F0D849-C4A7-4085-ABD8-EA0A6698A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94460"/>
            <a:ext cx="10515600" cy="36804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0168291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04594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Learn iT Color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546A"/>
      </a:accent1>
      <a:accent2>
        <a:srgbClr val="C25939"/>
      </a:accent2>
      <a:accent3>
        <a:srgbClr val="848994"/>
      </a:accent3>
      <a:accent4>
        <a:srgbClr val="FFC000"/>
      </a:accent4>
      <a:accent5>
        <a:srgbClr val="8C9EB6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rn iT! Course.potx" id="{C7BD4F3E-7503-415D-9C1D-BB107EABC56D}" vid="{D1D4B7BC-95A7-4BF1-BA00-B91BEECC28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 iT! Course</Template>
  <TotalTime>3819</TotalTime>
  <Words>319</Words>
  <Application>Microsoft Office PowerPoint</Application>
  <PresentationFormat>Widescreen</PresentationFormat>
  <Paragraphs>53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Work Sans</vt:lpstr>
      <vt:lpstr>Office Theme</vt:lpstr>
      <vt:lpstr>PowerBi Beginner</vt:lpstr>
      <vt:lpstr>Lesson 1: Introducing Power BI  </vt:lpstr>
      <vt:lpstr>Microsoft Power Platform</vt:lpstr>
      <vt:lpstr>PowerPoint Presentation</vt:lpstr>
      <vt:lpstr>PowerPoint Presentation</vt:lpstr>
      <vt:lpstr>Power Bi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</dc:title>
  <dc:creator>Faz Karim</dc:creator>
  <cp:lastModifiedBy>Faz Karim</cp:lastModifiedBy>
  <cp:revision>1</cp:revision>
  <dcterms:created xsi:type="dcterms:W3CDTF">2022-02-06T17:21:40Z</dcterms:created>
  <dcterms:modified xsi:type="dcterms:W3CDTF">2024-02-06T18:26:10Z</dcterms:modified>
</cp:coreProperties>
</file>