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2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31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50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0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6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3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02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66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91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70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4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250AFC-9E8C-4F0E-823C-1718B4B31A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B5192D6-6411-41D5-9898-A2DEB996E5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09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E6788-2D4E-4D49-8B4D-F2E09ED93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«Аптека»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B651C5-58A4-4B69-A96D-AC51E28F8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Горовой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В.С.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Плюхин В.Е.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Шаброва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Г.В.</a:t>
            </a:r>
          </a:p>
        </p:txBody>
      </p:sp>
    </p:spTree>
    <p:extLst>
      <p:ext uri="{BB962C8B-B14F-4D97-AF65-F5344CB8AC3E}">
        <p14:creationId xmlns:p14="http://schemas.microsoft.com/office/powerpoint/2010/main" val="368316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34A8A-1126-4C5C-A94C-11B3C896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6660E5-1D29-493F-A9E2-DA83C6295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Программа "Аптека" — удобный инструмент для управления данными о лекарствах.</a:t>
            </a:r>
          </a:p>
          <a:p>
            <a:r>
              <a:rPr lang="ru-RU" dirty="0">
                <a:solidFill>
                  <a:schemeClr val="tx1"/>
                </a:solidFill>
              </a:rPr>
              <a:t>Она может быть полезна для аптек, медицинских учреждений и других организаций, связанных с фармацевтикой.</a:t>
            </a:r>
          </a:p>
          <a:p>
            <a:r>
              <a:rPr lang="ru-RU" dirty="0">
                <a:solidFill>
                  <a:schemeClr val="tx1"/>
                </a:solidFill>
              </a:rPr>
              <a:t>Возможности для расширения: добавление новых функций, улучшение интерфейса, интеграция с другими системами.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1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9892B-9BA0-4D7F-974B-CB460ACE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55F0D-7709-4E19-8C6A-F4BF1380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442" y="1690688"/>
            <a:ext cx="5358063" cy="43225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"Аптека" предназначена для управления данными о лекарственных препаратах. Она позволяет хранить информацию о лекарствах, их категориях, формах выпуска, количестве, описании и изображениях. Программа реализована с использованием базы данных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интерфейса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1B6468-23ED-4DED-80EA-BA50F523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6" y="1579319"/>
            <a:ext cx="5510463" cy="49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DC657-FBA8-46A0-82DD-C7C4E766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FBE6B9-46E0-4671-B47D-B998BEF1A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Фильтрация данных: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Пользователи могут фильтровать лекарства по категории, форме выпуска и поисковому запросу.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данных: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Информация о лекарствах отображается в таблице с возможностью просмотра описания и изображения.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изображений: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Программа поддерживает отображение изображений лекарств.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17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4F912A-3D9D-4010-87C7-8A3D58C3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64D94A-1BB9-4BDE-B432-507AE39E8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81" y="1690688"/>
            <a:ext cx="7125808" cy="435133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AFFDD5F-A9C5-42A0-ACA0-F7720A71BBEE}"/>
              </a:ext>
            </a:extLst>
          </p:cNvPr>
          <p:cNvSpPr/>
          <p:nvPr/>
        </p:nvSpPr>
        <p:spPr>
          <a:xfrm>
            <a:off x="7674142" y="1640821"/>
            <a:ext cx="47464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включает выпадающие списки для выбора категории и формы выпуска.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Поле для поиска по названию лекарства.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с данными о лекарствах и панель для отображения описания и изображения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57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F875B-DF4B-45A1-A71D-654D7E0E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База данных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1B6F73C-8A4A-43B5-90C4-67EDBACB9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954" y="1690688"/>
            <a:ext cx="6545047" cy="407169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6CE19D-16EF-4DDE-B2B5-D3DEA3B804BE}"/>
              </a:ext>
            </a:extLst>
          </p:cNvPr>
          <p:cNvSpPr/>
          <p:nvPr/>
        </p:nvSpPr>
        <p:spPr>
          <a:xfrm>
            <a:off x="6372660" y="1095620"/>
            <a:ext cx="563873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ru-RU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использует базу данных </a:t>
            </a:r>
            <a:r>
              <a:rPr lang="ru-RU" sz="2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информации о лекарствах.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"Лекарства" содержит поля: ID, Название, Количество, Категория, Форма, Описание, Картинка.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первом запуске программа заполняет базу данных тестовыми данными.</a:t>
            </a:r>
          </a:p>
          <a:p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7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6F027-443A-439E-90A8-28B342F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Блок-схема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E91BFFA-39C3-4E60-A120-34E3E8E6B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4926" y="365125"/>
            <a:ext cx="6465706" cy="60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1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704C0-37FE-4394-9B2D-F7935510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137794"/>
            <a:ext cx="9875520" cy="135636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Пример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69C5F-90E1-41C5-B768-CC31002D2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453" y="1690688"/>
            <a:ext cx="5009147" cy="4351338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Пользователь выбирает категорию и форму выпуска лекарства, вводит поисковый запрос.</a:t>
            </a:r>
          </a:p>
          <a:p>
            <a:r>
              <a:rPr lang="ru-RU" dirty="0">
                <a:solidFill>
                  <a:schemeClr val="tx1"/>
                </a:solidFill>
              </a:rPr>
              <a:t>Программа фильтрует данные и отображает соответствующие записи.</a:t>
            </a:r>
          </a:p>
          <a:p>
            <a:r>
              <a:rPr lang="ru-RU" dirty="0">
                <a:solidFill>
                  <a:schemeClr val="tx1"/>
                </a:solidFill>
              </a:rPr>
              <a:t>При выборе строки в таблице отображается описание и изображение лекарства.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70AC97-4CA0-4258-AE4C-80011381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42" y="1408641"/>
            <a:ext cx="6351211" cy="491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0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B3E4D-4E88-42E2-AFDD-688A9975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Преимущества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DA45D-6690-4716-A6EB-FF237296C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Удобство управления:</a:t>
            </a:r>
            <a:r>
              <a:rPr lang="ru-RU" dirty="0">
                <a:solidFill>
                  <a:schemeClr val="tx1"/>
                </a:solidFill>
              </a:rPr>
              <a:t> Программа позволяет легко управлять данными о лекарствах, что упрощает работу с большими объемами информации.</a:t>
            </a:r>
          </a:p>
          <a:p>
            <a:r>
              <a:rPr lang="ru-RU" b="1" dirty="0">
                <a:solidFill>
                  <a:schemeClr val="tx1"/>
                </a:solidFill>
              </a:rPr>
              <a:t>Быстрый доступ к данным:</a:t>
            </a:r>
            <a:r>
              <a:rPr lang="ru-RU" dirty="0">
                <a:solidFill>
                  <a:schemeClr val="tx1"/>
                </a:solidFill>
              </a:rPr>
              <a:t> Возможность быстрого поиска и фильтрации лекарств по различным критериям.</a:t>
            </a:r>
          </a:p>
          <a:p>
            <a:r>
              <a:rPr lang="ru-RU" b="1" dirty="0">
                <a:solidFill>
                  <a:schemeClr val="tx1"/>
                </a:solidFill>
              </a:rPr>
              <a:t>Визуализация данных:</a:t>
            </a:r>
            <a:r>
              <a:rPr lang="ru-RU" dirty="0">
                <a:solidFill>
                  <a:schemeClr val="tx1"/>
                </a:solidFill>
              </a:rPr>
              <a:t> Отображение изображений лекарств и их описаний для более наглядного представления.</a:t>
            </a:r>
          </a:p>
          <a:p>
            <a:r>
              <a:rPr lang="ru-RU" b="1" dirty="0">
                <a:solidFill>
                  <a:schemeClr val="tx1"/>
                </a:solidFill>
              </a:rPr>
              <a:t>Надежность хранения:</a:t>
            </a:r>
            <a:r>
              <a:rPr lang="ru-RU" dirty="0">
                <a:solidFill>
                  <a:schemeClr val="tx1"/>
                </a:solidFill>
              </a:rPr>
              <a:t> Использование </a:t>
            </a:r>
            <a:r>
              <a:rPr lang="ru-RU" dirty="0" err="1">
                <a:solidFill>
                  <a:schemeClr val="tx1"/>
                </a:solidFill>
              </a:rPr>
              <a:t>SQLite</a:t>
            </a:r>
            <a:r>
              <a:rPr lang="ru-RU" dirty="0">
                <a:solidFill>
                  <a:schemeClr val="tx1"/>
                </a:solidFill>
              </a:rPr>
              <a:t> обеспечивает надежное и безопасное хранение данных.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68A7F-5AB2-409C-9907-50B8B681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Сценарии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88AD81-A2E8-4E93-987D-CC08872B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Аптеки и фармацевтические компании:</a:t>
            </a:r>
            <a:r>
              <a:rPr lang="ru-RU" dirty="0">
                <a:solidFill>
                  <a:schemeClr val="tx1"/>
                </a:solidFill>
              </a:rPr>
              <a:t> Использование программы для управления запасами и продажами лекарств.</a:t>
            </a:r>
          </a:p>
          <a:p>
            <a:r>
              <a:rPr lang="ru-RU" b="1" dirty="0">
                <a:solidFill>
                  <a:schemeClr val="tx1"/>
                </a:solidFill>
              </a:rPr>
              <a:t>Медицинские учреждения:</a:t>
            </a:r>
            <a:r>
              <a:rPr lang="ru-RU" dirty="0">
                <a:solidFill>
                  <a:schemeClr val="tx1"/>
                </a:solidFill>
              </a:rPr>
              <a:t> Поддержка врачей и медсестер в выборе и назначении лекарственных препаратов.</a:t>
            </a:r>
          </a:p>
          <a:p>
            <a:r>
              <a:rPr lang="ru-RU" b="1" dirty="0">
                <a:solidFill>
                  <a:schemeClr val="tx1"/>
                </a:solidFill>
              </a:rPr>
              <a:t>Образовательные учреждения:</a:t>
            </a:r>
            <a:r>
              <a:rPr lang="ru-RU" dirty="0">
                <a:solidFill>
                  <a:schemeClr val="tx1"/>
                </a:solidFill>
              </a:rPr>
              <a:t> Обучение студентов медицинских специальностей работе с базами данных лекарств.</a:t>
            </a:r>
          </a:p>
          <a:p>
            <a:r>
              <a:rPr lang="ru-RU" b="1" dirty="0">
                <a:solidFill>
                  <a:schemeClr val="tx1"/>
                </a:solidFill>
              </a:rPr>
              <a:t>Исследовательские лаборатории:</a:t>
            </a:r>
            <a:r>
              <a:rPr lang="ru-RU" dirty="0">
                <a:solidFill>
                  <a:schemeClr val="tx1"/>
                </a:solidFill>
              </a:rPr>
              <a:t> Хранение и анализ данных о новых лекарственных препаратах.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5389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DF5327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58</TotalTime>
  <Words>242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Corbel</vt:lpstr>
      <vt:lpstr>Times New Roman</vt:lpstr>
      <vt:lpstr>Базис</vt:lpstr>
      <vt:lpstr>Программа «Аптека»</vt:lpstr>
      <vt:lpstr>Введение </vt:lpstr>
      <vt:lpstr>Основные функции</vt:lpstr>
      <vt:lpstr>Интерфейс программы</vt:lpstr>
      <vt:lpstr>База данных</vt:lpstr>
      <vt:lpstr>Блок-схема</vt:lpstr>
      <vt:lpstr>Пример использования</vt:lpstr>
      <vt:lpstr>Преимущества использования</vt:lpstr>
      <vt:lpstr>Сценарии применения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«Аптека»</dc:title>
  <dc:creator>st310-05</dc:creator>
  <cp:lastModifiedBy>st310-05</cp:lastModifiedBy>
  <cp:revision>7</cp:revision>
  <dcterms:created xsi:type="dcterms:W3CDTF">2025-03-04T09:36:56Z</dcterms:created>
  <dcterms:modified xsi:type="dcterms:W3CDTF">2025-03-06T08:05:58Z</dcterms:modified>
</cp:coreProperties>
</file>