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79894A-257A-4A38-9EDD-0F68A5A3DE1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BADCCB-6CF4-45B2-B391-1E80ECA0525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7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894A-257A-4A38-9EDD-0F68A5A3DE1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CCB-6CF4-45B2-B391-1E80ECA05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74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894A-257A-4A38-9EDD-0F68A5A3DE1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CCB-6CF4-45B2-B391-1E80ECA05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6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894A-257A-4A38-9EDD-0F68A5A3DE1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CCB-6CF4-45B2-B391-1E80ECA05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64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894A-257A-4A38-9EDD-0F68A5A3DE1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CCB-6CF4-45B2-B391-1E80ECA0525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2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894A-257A-4A38-9EDD-0F68A5A3DE1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CCB-6CF4-45B2-B391-1E80ECA05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56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894A-257A-4A38-9EDD-0F68A5A3DE1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CCB-6CF4-45B2-B391-1E80ECA05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4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894A-257A-4A38-9EDD-0F68A5A3DE1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CCB-6CF4-45B2-B391-1E80ECA05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19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894A-257A-4A38-9EDD-0F68A5A3DE1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CCB-6CF4-45B2-B391-1E80ECA05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35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894A-257A-4A38-9EDD-0F68A5A3DE1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CCB-6CF4-45B2-B391-1E80ECA05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74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894A-257A-4A38-9EDD-0F68A5A3DE1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ADCCB-6CF4-45B2-B391-1E80ECA05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61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279894A-257A-4A38-9EDD-0F68A5A3DE1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1BADCCB-6CF4-45B2-B391-1E80ECA05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94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FFD13-59B1-4566-89A6-985D6D360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«Конвертер единиц информации»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B12A89-DBA5-49C2-B61B-716C1C1B6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9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22901-8D1E-4B3C-A5CB-CD1B1C8B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A0A98-C606-46C4-ABE3-58626A8C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3470" cy="378004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Данное приложение предназначено для конвертации различных единиц информации.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A3BC98-4D13-4F6C-9DD1-06473CF57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5" t="9952" r="6875" b="7536"/>
          <a:stretch/>
        </p:blipFill>
        <p:spPr>
          <a:xfrm>
            <a:off x="5194852" y="599661"/>
            <a:ext cx="2567608" cy="56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8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52210-AB11-422D-9A3C-1CCA7C59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экран (</a:t>
            </a:r>
            <a:r>
              <a:rPr lang="en-US" dirty="0" err="1"/>
              <a:t>MainActivity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EC5FE-1AD3-4EEE-B758-3BB77943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713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Первый экран, который видит пользователь — это основной экран. Здесь находится кнопка, которая позволяет перейти к экрану конвертации. Основной экран выполнен в минималистичном стиле, чтобы пользователь мог быстро начать работу с приложением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503C15-8F89-47DE-B584-35CB8B436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5" t="9952" r="6875" b="7536"/>
          <a:stretch/>
        </p:blipFill>
        <p:spPr>
          <a:xfrm>
            <a:off x="6783125" y="1673163"/>
            <a:ext cx="2567608" cy="479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4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33C09-1993-4669-817D-67375B5E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2974"/>
            <a:ext cx="9875520" cy="1356360"/>
          </a:xfrm>
        </p:spPr>
        <p:txBody>
          <a:bodyPr/>
          <a:lstStyle/>
          <a:p>
            <a:r>
              <a:rPr lang="ru-RU" dirty="0"/>
              <a:t>Экран конвертации (</a:t>
            </a:r>
            <a:r>
              <a:rPr lang="en-US" dirty="0" err="1"/>
              <a:t>SecondScreen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E9EF84-D347-45F7-8B5E-87B74F066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77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экране конвертации пользователь может ввести значение, которое нужно конвертировать, и выбрать начальную и конечную единицы измерения с помощью выпадающих списков. После нажатия на кнопку результат конвертации отображается на экране</a:t>
            </a:r>
            <a:r>
              <a:rPr lang="en-US" dirty="0"/>
              <a:t>, </a:t>
            </a:r>
            <a:r>
              <a:rPr lang="ru-RU" dirty="0"/>
              <a:t>а также результат и вводимое значение передаются на следующий экран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AF8313-5E44-42DA-B927-AD40D9BBD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79" t="8018" r="6466" b="5324"/>
          <a:stretch/>
        </p:blipFill>
        <p:spPr>
          <a:xfrm>
            <a:off x="7176054" y="1600010"/>
            <a:ext cx="2430969" cy="480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6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BA845-BF17-46DB-B358-5B8D6078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 результата </a:t>
            </a:r>
            <a:r>
              <a:rPr lang="en-US" dirty="0"/>
              <a:t>(Result)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7BA55-DA7A-4CD5-B6D9-219A6884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565" y="1690688"/>
            <a:ext cx="40452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выполнения конвертации пользователь перенаправляется на экран результата, где отображается результат конвертации и введенное значение. Это позволяет пользователю легко проверить правильность выполненной операции.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557697-F458-4545-863B-1D5931643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39" t="9854" r="6386" b="7826"/>
          <a:stretch/>
        </p:blipFill>
        <p:spPr>
          <a:xfrm>
            <a:off x="7659755" y="847448"/>
            <a:ext cx="2667001" cy="56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9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6375F-BC5A-49FA-AA04-72EFF081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Конвертация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8FC35C-D8D9-409D-8DEF-14D0CBB44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5689"/>
            <a:ext cx="4628322" cy="4154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Конвертация выполняется с использованием метода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ConvertUnits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который принимает входное значение и индексы начальной и конечной единиц измерения.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В коде используется массив коэффициентов для выполнения конвертации, что позволяет легко добавлять новые единицы измерения в будущем.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C47DDA-3F7A-47BF-A2FF-25F911C8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834" y="2733578"/>
            <a:ext cx="592372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92FE3-2236-4D9B-B82D-B1D840A1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BD3DEC-8C07-4CE4-B9AC-7B03BA5513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6896" y="1661628"/>
            <a:ext cx="3475382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Для улучшения пользовательского опыта используется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Handler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и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Looper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для создания задержки перед переходом на экран результата.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Это позволяет пользователю увидеть результат конвертации на текущем экране перед переходом.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9C63AA-DD0E-4996-893A-233AAD1D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956" y="2590683"/>
            <a:ext cx="652553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80B7B-1BD9-4776-8AE2-74425438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5C34D-1D93-4CA5-8720-20F14519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87" y="2315516"/>
            <a:ext cx="372054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Список используемых библиотек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1576FA-9FC9-49B9-82D4-009DB7E9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74" y="2366814"/>
            <a:ext cx="7449590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58916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16</TotalTime>
  <Words>211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Corbel</vt:lpstr>
      <vt:lpstr>Базис</vt:lpstr>
      <vt:lpstr>Приложение «Конвертер единиц информации»</vt:lpstr>
      <vt:lpstr>Введение</vt:lpstr>
      <vt:lpstr>Основной экран (MainActivity)</vt:lpstr>
      <vt:lpstr>Экран конвертации (SecondScreen)</vt:lpstr>
      <vt:lpstr>Экран результата (Result)</vt:lpstr>
      <vt:lpstr>Конвертация</vt:lpstr>
      <vt:lpstr>Производительность</vt:lpstr>
      <vt:lpstr>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«Конвертер единиц информации»</dc:title>
  <dc:creator>st310-05</dc:creator>
  <cp:lastModifiedBy>st310-05</cp:lastModifiedBy>
  <cp:revision>2</cp:revision>
  <dcterms:created xsi:type="dcterms:W3CDTF">2025-03-15T07:03:42Z</dcterms:created>
  <dcterms:modified xsi:type="dcterms:W3CDTF">2025-03-15T07:19:55Z</dcterms:modified>
</cp:coreProperties>
</file>