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50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741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36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15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0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A4AB31-DCF6-46EE-BFC8-E94AE7945AC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0277-9E4E-47E2-BC1D-C33EAE68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1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Защита производственной практики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Смирнов Владимир Андреевич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2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заказа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21" y="2921947"/>
            <a:ext cx="4896533" cy="2457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03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106437"/>
            <a:ext cx="8947150" cy="20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Краткий вывод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процессе создания сайта было сформировано ТЗ и произведен обзор предметной области. На основании полученных данных был разработан сайт в соответствии с заявленными критериями. Разработанный сайт был утвержден и будет дорабатываться.</a:t>
            </a:r>
          </a:p>
          <a:p>
            <a:r>
              <a:rPr lang="ru-RU" dirty="0" smtClean="0"/>
              <a:t>Таким образом сайт соответствует всем заявленным критериям.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Обеспечение сокращения времени и затрат путем внедрения информационной автоматизированной системы ООО «Медиа Группа»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7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 средства автоматизации разработки сайта</a:t>
            </a:r>
          </a:p>
          <a:p>
            <a:r>
              <a:rPr lang="ru-RU" dirty="0" smtClean="0"/>
              <a:t>Изучить взаимодействие сайта с БД</a:t>
            </a:r>
          </a:p>
          <a:p>
            <a:r>
              <a:rPr lang="ru-RU" dirty="0" smtClean="0"/>
              <a:t>Определить информационной наполнение сайта</a:t>
            </a:r>
          </a:p>
          <a:p>
            <a:r>
              <a:rPr lang="ru-RU" dirty="0" smtClean="0"/>
              <a:t>Опубликовать сайт в сети 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ПО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ООО «Медиа Группа» занимается вещанием радио-программ в эфир, рекламой и т. п.</a:t>
            </a:r>
          </a:p>
          <a:p>
            <a:r>
              <a:rPr lang="ru-RU" dirty="0" smtClean="0"/>
              <a:t>Клиентам компании являются люди, желающие прорекламировать что-либо, поздравить кого-нибудь и т. п.</a:t>
            </a:r>
          </a:p>
          <a:p>
            <a:r>
              <a:rPr lang="ru-RU" dirty="0" smtClean="0"/>
              <a:t>Нужно выбрать тип поздравления, которое нужно.</a:t>
            </a:r>
          </a:p>
          <a:p>
            <a:r>
              <a:rPr lang="ru-RU" dirty="0" smtClean="0"/>
              <a:t>Предполагается, что БД должна хранить данные о пользователях, типах поздравления и заказах.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5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201" y="1140032"/>
            <a:ext cx="8946541" cy="510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29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IDEF </a:t>
            </a:r>
            <a:r>
              <a:rPr lang="ru-RU" dirty="0" smtClean="0"/>
              <a:t>диаграммы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создании индивидуального проекта я использовал </a:t>
            </a:r>
            <a:r>
              <a:rPr lang="en-US" dirty="0" smtClean="0"/>
              <a:t>IDEF0, IDEF3, DFD </a:t>
            </a:r>
            <a:r>
              <a:rPr lang="ru-RU" dirty="0" smtClean="0"/>
              <a:t>диаграммы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6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элементы интерфейса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</a:p>
          <a:p>
            <a:r>
              <a:rPr lang="ru-RU" dirty="0" smtClean="0"/>
              <a:t>Авторизация</a:t>
            </a:r>
          </a:p>
          <a:p>
            <a:r>
              <a:rPr lang="ru-RU" dirty="0" smtClean="0"/>
              <a:t>Страница заказа</a:t>
            </a:r>
          </a:p>
          <a:p>
            <a:r>
              <a:rPr lang="ru-RU" dirty="0" smtClean="0"/>
              <a:t>Личный кабинет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2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07" y="2498138"/>
            <a:ext cx="4904762" cy="3304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67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983" y="3055281"/>
            <a:ext cx="4923809" cy="2190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835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179</Words>
  <Application>Microsoft Office PowerPoint</Application>
  <PresentationFormat>Широкоэкранный</PresentationFormat>
  <Paragraphs>30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Защита производственной практики</vt:lpstr>
      <vt:lpstr>Цель проекта</vt:lpstr>
      <vt:lpstr>Задачи проекта</vt:lpstr>
      <vt:lpstr>Анализ ПО</vt:lpstr>
      <vt:lpstr> </vt:lpstr>
      <vt:lpstr>IDEF диаграммы</vt:lpstr>
      <vt:lpstr>Основные элементы интерфейса</vt:lpstr>
      <vt:lpstr>Регистрация</vt:lpstr>
      <vt:lpstr>Авторизация</vt:lpstr>
      <vt:lpstr>Страница заказа</vt:lpstr>
      <vt:lpstr>Личный кабинет</vt:lpstr>
      <vt:lpstr>Краткий 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производственной практики</dc:title>
  <dc:creator>USER</dc:creator>
  <cp:lastModifiedBy>USER</cp:lastModifiedBy>
  <cp:revision>11</cp:revision>
  <dcterms:created xsi:type="dcterms:W3CDTF">2021-06-05T05:29:59Z</dcterms:created>
  <dcterms:modified xsi:type="dcterms:W3CDTF">2021-06-05T06:58:25Z</dcterms:modified>
</cp:coreProperties>
</file>