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9f86a7d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9f86a7d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a03ee34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a03ee34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9f86a7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9f86a7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a03ee34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a03ee34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03ee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03ee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a03ee3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a03ee3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a03ee34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a03ee34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k.wikipedia.org/wiki/%D0%90%D0%BD%D0%B3%D0%BB%D1%96%D0%B9%D1%81%D1%8C%D0%BA%D0%B0_%D0%BC%D0%BE%D0%B2%D0%B0" TargetMode="External"/><Relationship Id="rId4" Type="http://schemas.openxmlformats.org/officeDocument/2006/relationships/hyperlink" Target="https://uk.wikipedia.org/wiki/%D0%A8%D0%B0%D0%B1%D0%BB%D0%BE%D0%BD%D0%B8_%D0%BF%D1%80%D0%BE%D0%B5%D0%BA%D1%82%D1%83%D0%B2%D0%B0%D0%BD%D0%BD%D1%8F" TargetMode="External"/><Relationship Id="rId5" Type="http://schemas.openxmlformats.org/officeDocument/2006/relationships/hyperlink" Target="https://uk.wikipedia.org/wiki/%D0%A8%D0%B0%D0%B1%D0%BB%D0%BE%D0%BD%D0%B8_%D0%BF%D0%BE%D0%B2%D0%B5%D0%B4%D1%96%D0%BD%D0%BA%D0%B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30500" y="247075"/>
            <a:ext cx="44490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1" lang="ru" sz="4150">
                <a:latin typeface="Georgia"/>
                <a:ea typeface="Georgia"/>
                <a:cs typeface="Georgia"/>
                <a:sym typeface="Georgia"/>
              </a:rPr>
              <a:t>Mediator pattern</a:t>
            </a:r>
            <a:endParaRPr i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30500" y="1479650"/>
            <a:ext cx="4449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Georgia"/>
                <a:ea typeface="Georgia"/>
                <a:cs typeface="Georgia"/>
                <a:sym typeface="Georgia"/>
              </a:rPr>
              <a:t>Посередник (шаблон проектування)</a:t>
            </a:r>
            <a:endParaRPr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1303800" y="349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Посередник (</a:t>
            </a:r>
            <a:r>
              <a:rPr b="1" i="1" lang="ru" sz="18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англ.</a:t>
            </a:r>
            <a:r>
              <a:rPr b="1" i="1"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Mediator) - </a:t>
            </a:r>
            <a:r>
              <a:rPr b="1" i="1" lang="ru" sz="18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шаблон проектування</a:t>
            </a:r>
            <a:r>
              <a:rPr b="1" i="1"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відноситься до класу </a:t>
            </a:r>
            <a:r>
              <a:rPr b="1" i="1" lang="ru" sz="18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шаблонів поведінки</a:t>
            </a:r>
            <a:r>
              <a:rPr b="1" i="1"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i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1331700" y="1349000"/>
            <a:ext cx="6974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Породжуючі патерни		Factory Method, Abstract Factory, </a:t>
            </a:r>
            <a:endParaRPr sz="15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Singleton, Prototype, Builder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Структурні патерни			Adapter, Decorator, Proxy, Composite, </a:t>
            </a:r>
            <a:endParaRPr sz="15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Bridge, Flyweight, Fasade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Патерни поведінки			Interpreter, Template Method, </a:t>
            </a:r>
            <a:r>
              <a:rPr b="1" lang="ru" sz="1800">
                <a:solidFill>
                  <a:srgbClr val="660000"/>
                </a:solidFill>
              </a:rPr>
              <a:t>Mediator</a:t>
            </a:r>
            <a:r>
              <a:rPr lang="ru" sz="1500">
                <a:solidFill>
                  <a:schemeClr val="dk1"/>
                </a:solidFill>
              </a:rPr>
              <a:t>,</a:t>
            </a:r>
            <a:endParaRPr sz="15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Command, Observer, Visitor, Iterator, State, </a:t>
            </a:r>
            <a:endParaRPr sz="15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Strategy, Memento, Chain of Responsibility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1350" y="512775"/>
            <a:ext cx="34689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Cуть паттерна: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Медіатор - це шаблон поведінки, який дозволяє зменшити зв’язок багатьох класів між собою, завдяки переміщенню цих зв’язків в один клас-посередник</a:t>
            </a:r>
            <a:endParaRPr i="1" sz="18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650" y="827925"/>
            <a:ext cx="5341350" cy="332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46830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Georgia"/>
                <a:ea typeface="Georgia"/>
                <a:cs typeface="Georgia"/>
                <a:sym typeface="Georgia"/>
              </a:rPr>
              <a:t>Mediator pattern.  Аналог із життя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25" y="57600"/>
            <a:ext cx="7408775" cy="42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UML діаграма шаблону Mediator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75" y="1361925"/>
            <a:ext cx="6921225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46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UML діаграма проекту</a:t>
            </a:r>
            <a:endParaRPr i="1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00" y="1324425"/>
            <a:ext cx="8141423" cy="35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580400" y="4112425"/>
            <a:ext cx="331800" cy="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300" y="500925"/>
            <a:ext cx="37044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400">
                <a:latin typeface="Comic Sans MS"/>
                <a:ea typeface="Comic Sans MS"/>
                <a:cs typeface="Comic Sans MS"/>
                <a:sym typeface="Comic Sans MS"/>
              </a:rPr>
              <a:t>Переваги:</a:t>
            </a:r>
            <a:endParaRPr i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i="1" lang="ru" sz="1600">
                <a:latin typeface="Comic Sans MS"/>
                <a:ea typeface="Comic Sans MS"/>
                <a:cs typeface="Comic Sans MS"/>
                <a:sym typeface="Comic Sans MS"/>
              </a:rPr>
              <a:t>легше зрозуміти логіку, оскільки вона зберігається лише в одному місці</a:t>
            </a:r>
            <a:endParaRPr i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i="1" lang="ru" sz="1600">
                <a:latin typeface="Comic Sans MS"/>
                <a:ea typeface="Comic Sans MS"/>
                <a:cs typeface="Comic Sans MS"/>
                <a:sym typeface="Comic Sans MS"/>
              </a:rPr>
              <a:t>класи колег повністю відокремлені</a:t>
            </a:r>
            <a:endParaRPr i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i="1" lang="ru" sz="1600">
                <a:latin typeface="Comic Sans MS"/>
                <a:ea typeface="Comic Sans MS"/>
                <a:cs typeface="Comic Sans MS"/>
                <a:sym typeface="Comic Sans MS"/>
              </a:rPr>
              <a:t>зменшує необхідні канали зв’язку</a:t>
            </a:r>
            <a:endParaRPr i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i="1" lang="ru" sz="1600">
                <a:latin typeface="Comic Sans MS"/>
                <a:ea typeface="Comic Sans MS"/>
                <a:cs typeface="Comic Sans MS"/>
                <a:sym typeface="Comic Sans MS"/>
              </a:rPr>
              <a:t>якщо потрібно розширити логіку зв’язку, достатньо це зробити тільки в класі посереднику</a:t>
            </a:r>
            <a:endParaRPr i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Недоліки</a:t>
            </a:r>
            <a:r>
              <a:rPr i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i="1" lang="ru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складність. На практиці посередники стають все більш складними та складними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694750" y="463800"/>
            <a:ext cx="6115200" cy="22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0">
                <a:latin typeface="Comic Sans MS"/>
                <a:ea typeface="Comic Sans MS"/>
                <a:cs typeface="Comic Sans MS"/>
                <a:sym typeface="Comic Sans MS"/>
              </a:rPr>
              <a:t>Дякую за увагу</a:t>
            </a:r>
            <a:endParaRPr i="1"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