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23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34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10.jpeg" ContentType="image/jpe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35.jpeg" ContentType="image/jpeg"/>
  <Override PartName="/ppt/media/image15.png" ContentType="image/png"/>
  <Override PartName="/ppt/media/image16.jpeg" ContentType="image/jpeg"/>
  <Override PartName="/ppt/media/image24.jpeg" ContentType="image/jpeg"/>
  <Override PartName="/ppt/media/image17.png" ContentType="image/png"/>
  <Override PartName="/ppt/media/image18.png" ContentType="image/png"/>
  <Override PartName="/ppt/media/image19.jpeg" ContentType="image/jpeg"/>
  <Override PartName="/ppt/media/image20.png" ContentType="image/png"/>
  <Override PartName="/ppt/media/image21.png" ContentType="image/png"/>
  <Override PartName="/ppt/media/image22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6.jpeg" ContentType="image/jpeg"/>
  <Override PartName="/ppt/media/image37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912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800"/>
            <a:ext cx="9072000" cy="4381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spcBef>
                <a:spcPts val="493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spcBef>
                <a:spcPts val="41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5163120"/>
            <a:ext cx="2352240" cy="39384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3760" y="5163120"/>
            <a:ext cx="3192120" cy="39384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3400" y="5163120"/>
            <a:ext cx="2352240" cy="39384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305C2D85-A6A2-40B8-8E03-C73883F00CF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hyperlink" Target="http://docs.scala-lang.org/tour/pattern-matching.html" TargetMode="External"/><Relationship Id="rId3" Type="http://schemas.openxmlformats.org/officeDocument/2006/relationships/hyperlink" Target="http://www.artima.com/scalazine/articles/pattern_matching.html" TargetMode="External"/><Relationship Id="rId4" Type="http://schemas.openxmlformats.org/officeDocument/2006/relationships/hyperlink" Target="http://danielwestheide.com/blog/2012/11/21/the-neophytes-guide-to-scala-part-1-extractors.html" TargetMode="External"/><Relationship Id="rId5" Type="http://schemas.openxmlformats.org/officeDocument/2006/relationships/hyperlink" Target="http://danielwestheide.com/blog/2012/11/28/the-neophytes-guide-to-scala-part-2-extracting-sequences.html" TargetMode="External"/><Relationship Id="rId6" Type="http://schemas.openxmlformats.org/officeDocument/2006/relationships/hyperlink" Target="http://www.free-power-point-templates.com/kaleidoscope-triangle-powerpoint-template" TargetMode="External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730320" y="2440440"/>
            <a:ext cx="59097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spcBef>
                <a:spcPts val="697"/>
              </a:spcBef>
            </a:pPr>
            <a:r>
              <a:rPr b="0" lang="es-UY" sz="2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Volodymyr Korolyov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spcBef>
                <a:spcPts val="697"/>
              </a:spcBef>
            </a:pPr>
            <a:r>
              <a:rPr b="0" lang="es-UY" sz="2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Cork, 30 Aug 2017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619000" y="535680"/>
            <a:ext cx="7104240" cy="17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/>
            <a:r>
              <a:rPr b="1" lang="es-UY" sz="44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 Matching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1" lang="es-UY" sz="44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Scala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list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      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"Empty"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 and B"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"A, B and 1 more"</a:t>
            </a:r>
            <a:br/>
            <a:br/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describe(list: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[Any]) = 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list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"Empty"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and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 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and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{tail.size}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more"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tuple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applyOp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"not"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===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applyOp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"and"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===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applyOp(op: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stack: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[Boolean])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br/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(op, stack)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"not"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arg1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tail) =&gt; !arg1 :: tail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"and"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arg1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arg2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tail) =&gt; (arg1 &amp;&amp; arg2) :: tail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"or"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 arg1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arg2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tail) =&gt; (arg1 || arg2) :: tail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extractContact(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\"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 Smith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\"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&lt;j@mail.ie&gt;"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===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 Smith at j@mail.ie"</a:t>
            </a:r>
            <a:br/>
            <a:br/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extractContact(value: </a:t>
            </a:r>
            <a:r>
              <a:rPr b="0" i="1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 {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emailRegEx =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""""([ \w]+)" &lt;([.\w]+@[.\w]+)&gt;"""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value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emailRegEx(name, email) =&gt;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i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at </a:t>
            </a:r>
            <a:r>
              <a:rPr b="1" i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Concise syntax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Supports all types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Extracts values during matching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Extractors for popular data structures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User(name: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vip: Boolean)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 Smith"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VipUser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s"VIP: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VipUser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unapply(user: User): Option[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(user.vip)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(user.name)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multi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"http://server.com:8080"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unapply(url: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Int)]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 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"""https?\://([.\w]+)\:(\d+)"""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url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port.toInt)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infix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"http://server.com:8080"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Same as this:</a:t>
            </a:r>
            <a:br/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unapply(url: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Int)]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 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"""https?\://([.\w]+)\:(\d+)"""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url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port.toInt)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unapply sequence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MyRegEx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"""(\w+) (\w+)"""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"John Smith"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name(first, last)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s"Hello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first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last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MyRegEx(pattern: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unapplySeq(text: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Option[List[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 = Pattern.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compile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(pattern).matcher(text)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(m.matches())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((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 m.groupCount).toList map m.group)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to use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Cons: breaks encapsulation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Pros: great for pure data structures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advanced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"Hello world"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{name}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implicit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StringContextExtension(sc: StringContext)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 = sc.parts.mkString.r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31720" y="74160"/>
            <a:ext cx="9072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16240" y="892800"/>
            <a:ext cx="9072000" cy="45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 matching examples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customize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advanced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"Hello world"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{name}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          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(\w+)"""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).exp(name)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Regex(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(\w+)"""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)(name)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implicit class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StringContextExtension(sc: StringContext) 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 = sc.parts.mkString.r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_ 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_ 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660"/>
              </a:spcBef>
            </a:pP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660"/>
              </a:spcBef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31720" y="74160"/>
            <a:ext cx="9072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16240" y="892800"/>
            <a:ext cx="9072000" cy="45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http://docs.scala-lang.org/tour/pattern-matching.html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http://www.artima.com/scalazine/articles/pattern_matching.html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http://danielwestheide.com/blog/2012/11/21/the-neophytes-guide-to-scala-part-1-extractors.html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http://danielwestheide.com/blog/2012/11/28/the-neophytes-guide-to-scala-part-2-extracting-sequences.html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 template: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free-power-point-templates.com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switch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default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52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value: multiple matches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|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|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switch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60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 – different types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false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"Zero"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 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"Infinity"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"Zero"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"Infinity"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68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type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number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number: Int  =&gt; number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text.toInt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number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(Integer) value;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text = (String) value;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Integer.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valueOf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76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case class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Email(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from: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title: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Chat(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name: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title,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sender, title)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"chat"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name, 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"n/a"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 {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 {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Email e = (Email) message;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Chat chat = (Chat) message;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"chat"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chat.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"n/a"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84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pattern guard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Email(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from: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title: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_, text)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spam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title,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sender, title)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Email e = (Email) message;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(isSpam(e.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report(e.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92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algebraic types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result: Option[Int]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result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s"Got value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"No value provided"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result: Try[Int]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result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Success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s"Got value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Failure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(error)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s"Failed to get value: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error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14448</TotalTime>
  <Application>LibreOffice/5.3.5.2$Windows_X86_64 LibreOffice_project/50d9bf2b0a79cdb85a3814b592608037a682059d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2010-05-23T15:28:12Z</dcterms:created>
  <dc:creator>Mariajose</dc:creator>
  <dc:description/>
  <dc:language>en-GB</dc:language>
  <cp:lastModifiedBy/>
  <dcterms:modified xsi:type="dcterms:W3CDTF">2017-08-28T22:08:34Z</dcterms:modified>
  <cp:revision>783</cp:revision>
  <dc:subject/>
  <dc:title>Diapositiva 1</dc:title>
</cp:coreProperties>
</file>