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29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510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3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6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3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7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3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EAD3FA-8C71-42E7-B758-A89F2AAD42DA}" type="datetimeFigureOut">
              <a:rPr lang="ru-RU" smtClean="0"/>
              <a:t>07/06/18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E32B2F-F428-447E-AF01-ED93DDA7ED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0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452" y="239151"/>
            <a:ext cx="676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ТА НАУКИ УКРАЇНИ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 ТАЛЬНІВСЬКИЙ БУДІВЕЛЬНО-ЕКОНОМІЧНИЙ КОЛЕДЖ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УМАНСЬКОГО НУС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2909" y="2053883"/>
            <a:ext cx="6740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ПРОЕКТ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СИСТЕМА ДЛЯ АВТОМАТИЗАЦІЇ СКЛАДАННЯ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РОЗКЛАДУ ЗАНЯТЬ ВСП ТАЛЬНІВСЬКИЙ БУДІВЕЛЬНО-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ЕКОНОМІЧНИЙ КОЛЕДЖ УНУС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69453" y="3254212"/>
            <a:ext cx="22477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ТБЕК.188314.001 ПЗ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8452" y="420623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Виконавець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7359" y="4252405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ПС-46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Поліщук В.П.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2909" y="4898736"/>
            <a:ext cx="107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7359" y="4898736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Харченко О.О.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710" y="6303161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Тальне 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розкладу занять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2" y="672680"/>
            <a:ext cx="11183813" cy="60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навантаження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2" y="672681"/>
            <a:ext cx="11145727" cy="60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Отже, після завершення роботи над дипломним проектом </a:t>
            </a:r>
            <a:r>
              <a:rPr lang="uk-U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</a:t>
            </a:r>
            <a:r>
              <a:rPr lang="uk-U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стверджувати що: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розроблено програмну систему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автоматизації процесу створення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розкладу занять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навчального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закладу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закріплені навики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програмної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та управління проектом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закріплені навики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 в об’єктно-орієнтованому стилі програмування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 закріплення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навиків створення баз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даних, а також управління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використання їх для роботи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Досягнуто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високого рівня роботи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мовою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4788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дипломного проекту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2" y="1153551"/>
            <a:ext cx="109269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програмної системи для автоматизації процесу створення розкладу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занять навчального закладу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проектування програмної системи та управління проектом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розробки в об’єктно-орієнтованому стилі програмування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Закріплення навиків створення баз даних та використання їх для роботи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 системи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Досягнення високого рівня роботи з мовою 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572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 дипломного проекту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Завданням дипломного проекту є розробка програмної системи, що може в повній мірі виконувати автоматизацію процесу створення розкладу занять навчального закладу ВСП Тальнівський будівельно-економічний коледж УНУС. Програмна система має надавати такий функціонал:</a:t>
            </a:r>
          </a:p>
          <a:p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Введення, виведення, редагування інформації про викладачів, предмети, групи, аудиторії. Вимоги по використанню до кожного з пунктів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Автоматизоване створення графіку навчального процесу, виведення аналітичної інформації про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експортування в інші формати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Автоматизоване створення розкладу занять. Врахування вимог по використанню викладачів, предметів, аудиторій та груп. Можливість експорту в інші формати.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4811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предметної області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3" y="1153551"/>
            <a:ext cx="10944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Після вивчення предметної області та проведення її аналізу було виявлено такі проблеми: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Низький поточний рівень автоматизації процесу створення розкладу занять та супутніх документів. Відсутність автоматизації призводить до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непродуктивного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персоналу та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неможливості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вчасно реагувати на зміни виробничого середовища.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 рівень актуальності розробки програмної системи для автоматизації. Ринок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 такої програмної системи.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 рівень вартості аналогічних програмних систем. Їх придбання та використання не є ефективним.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468" y="478302"/>
            <a:ext cx="1126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 технології та засоби розробки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6942" y="1255151"/>
            <a:ext cx="10618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мова програмування проекту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мова запитів, що використовувалася для управління базою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мова розмітки, що використовувалася для форматування тексту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відкрита база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розробки мовою програмування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POI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відкритого коду для роботи 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JTattoo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бібліотека відкритого коду з компонентами інтерфейсу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8/86/Microsoft_Excel_2013_logo.svg/1200px-Microsoft_Excel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08" y="4113926"/>
            <a:ext cx="2239492" cy="21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ru/d/d3/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15" y="4113926"/>
            <a:ext cx="4253211" cy="21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ru/thumb/3/39/Java_logo.svg/1200px-Java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2" y="3932807"/>
            <a:ext cx="1199147" cy="21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Картинки по запросу intellij idea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https://upload.wikimedia.org/wikipedia/commons/thumb/d/d5/IntelliJ_IDEA_Logo.svg/240px-IntelliJ_IDEA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53" y="4113926"/>
            <a:ext cx="2198434" cy="21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5064" y="-98474"/>
            <a:ext cx="713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та робота програмної системи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469" y="486301"/>
            <a:ext cx="28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9" y="947966"/>
            <a:ext cx="11059957" cy="566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5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2" y="232080"/>
            <a:ext cx="413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даних системи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2" y="922398"/>
            <a:ext cx="11066656" cy="554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6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бази даних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-5704" b="-7550"/>
          <a:stretch/>
        </p:blipFill>
        <p:spPr>
          <a:xfrm>
            <a:off x="801861" y="694944"/>
            <a:ext cx="11159717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861" y="21101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графіку навчального процесу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5" y="672680"/>
            <a:ext cx="11240084" cy="60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433</TotalTime>
  <Words>137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Times New Roman</vt:lpstr>
      <vt:lpstr>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Polishchuk</dc:creator>
  <cp:lastModifiedBy>Vladimir Polishchuk</cp:lastModifiedBy>
  <cp:revision>30</cp:revision>
  <dcterms:created xsi:type="dcterms:W3CDTF">2018-05-31T04:46:23Z</dcterms:created>
  <dcterms:modified xsi:type="dcterms:W3CDTF">2018-06-06T21:48:33Z</dcterms:modified>
</cp:coreProperties>
</file>