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265" r:id="rId6"/>
    <p:sldId id="263" r:id="rId7"/>
    <p:sldId id="333" r:id="rId8"/>
    <p:sldId id="342" r:id="rId9"/>
    <p:sldId id="349" r:id="rId10"/>
    <p:sldId id="350" r:id="rId11"/>
    <p:sldId id="264" r:id="rId12"/>
    <p:sldId id="343" r:id="rId13"/>
    <p:sldId id="344" r:id="rId14"/>
    <p:sldId id="268" r:id="rId15"/>
    <p:sldId id="345" r:id="rId16"/>
    <p:sldId id="269" r:id="rId17"/>
    <p:sldId id="274" r:id="rId18"/>
    <p:sldId id="266" r:id="rId19"/>
    <p:sldId id="346" r:id="rId20"/>
    <p:sldId id="3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showLegendKey val="0"/>
          <c:showVal val="0"/>
          <c:showCatName val="0"/>
          <c:showSerName val="0"/>
          <c:showPercent val="0"/>
          <c:showBubbleSize val="0"/>
        </c:dLbls>
        <c:marker val="1"/>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1277573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lumMod val="75000"/>
              <a:lumOff val="25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venn3" loCatId="icon" qsTypeId="urn:microsoft.com/office/officeart/2005/8/quickstyle/simple1" qsCatId="simple" csTypeId="urn:microsoft.com/office/officeart/2005/8/colors/colorful1" csCatId="colorful" phldr="1"/>
      <dgm:spPr/>
      <dgm:t>
        <a:bodyPr/>
        <a:lstStyle/>
        <a:p>
          <a:endParaRPr lang="en-US"/>
        </a:p>
      </dgm:t>
    </dgm:pt>
    <dgm:pt modelId="{15F858BE-12F3-4653-B340-0B188B98203C}">
      <dgm:prSet custT="1"/>
      <dgm:spPr/>
      <dgm:t>
        <a:bodyPr/>
        <a:lstStyle/>
        <a:p>
          <a:r>
            <a:rPr lang="en-US" sz="1600" dirty="0">
              <a:solidFill>
                <a:schemeClr val="tx1">
                  <a:lumMod val="75000"/>
                  <a:lumOff val="25000"/>
                </a:schemeClr>
              </a:solidFill>
            </a:rPr>
            <a:t>Lorem ipsum lorem</a:t>
          </a:r>
        </a:p>
      </dgm:t>
    </dgm:pt>
    <dgm:pt modelId="{A18FFBF8-8B7D-40D4-A330-31FF915469FD}" type="parTrans" cxnId="{DEBC30EA-F307-450A-9FE0-DE38E709B7C6}">
      <dgm:prSet/>
      <dgm:spPr/>
      <dgm:t>
        <a:bodyPr/>
        <a:lstStyle/>
        <a:p>
          <a:endParaRPr lang="en-US" sz="1100">
            <a:solidFill>
              <a:schemeClr val="tx1">
                <a:lumMod val="75000"/>
                <a:lumOff val="25000"/>
              </a:schemeClr>
            </a:solidFill>
          </a:endParaRPr>
        </a:p>
      </dgm:t>
    </dgm:pt>
    <dgm:pt modelId="{BAF7F54C-54BB-4E32-A3BE-70FDDE1ACC7A}" type="sibTrans" cxnId="{DEBC30EA-F307-450A-9FE0-DE38E709B7C6}">
      <dgm:prSet/>
      <dgm:spPr/>
      <dgm:t>
        <a:bodyPr/>
        <a:lstStyle/>
        <a:p>
          <a:endParaRPr lang="en-US" sz="1100">
            <a:solidFill>
              <a:schemeClr val="tx1">
                <a:lumMod val="75000"/>
                <a:lumOff val="25000"/>
              </a:schemeClr>
            </a:solidFill>
          </a:endParaRPr>
        </a:p>
      </dgm:t>
    </dgm:pt>
    <dgm:pt modelId="{18935234-F39B-4F64-9D3E-ECC198090598}">
      <dgm:prSet custT="1"/>
      <dgm:spPr/>
      <dgm:t>
        <a:bodyPr/>
        <a:lstStyle/>
        <a:p>
          <a:r>
            <a:rPr lang="en-US" sz="1600" dirty="0">
              <a:solidFill>
                <a:schemeClr val="tx1">
                  <a:lumMod val="75000"/>
                  <a:lumOff val="25000"/>
                </a:schemeClr>
              </a:solidFill>
            </a:rPr>
            <a:t>Lorem ipsum lorem</a:t>
          </a:r>
        </a:p>
      </dgm:t>
    </dgm:pt>
    <dgm:pt modelId="{B6CB3CF8-E647-4BD2-92CD-1EEA584C5221}" type="parTrans" cxnId="{91D2593C-7D74-43E8-BC24-122A9C83402E}">
      <dgm:prSet/>
      <dgm:spPr/>
      <dgm:t>
        <a:bodyPr/>
        <a:lstStyle/>
        <a:p>
          <a:endParaRPr lang="en-US" sz="1100">
            <a:solidFill>
              <a:schemeClr val="tx1">
                <a:lumMod val="75000"/>
                <a:lumOff val="25000"/>
              </a:schemeClr>
            </a:solidFill>
          </a:endParaRPr>
        </a:p>
      </dgm:t>
    </dgm:pt>
    <dgm:pt modelId="{A80C0A60-9866-4750-AF50-82E6D30D27C4}" type="sibTrans" cxnId="{91D2593C-7D74-43E8-BC24-122A9C83402E}">
      <dgm:prSet/>
      <dgm:spPr/>
      <dgm:t>
        <a:bodyPr/>
        <a:lstStyle/>
        <a:p>
          <a:endParaRPr lang="en-US" sz="1100">
            <a:solidFill>
              <a:schemeClr val="tx1">
                <a:lumMod val="75000"/>
                <a:lumOff val="25000"/>
              </a:schemeClr>
            </a:solidFill>
          </a:endParaRPr>
        </a:p>
      </dgm:t>
    </dgm:pt>
    <dgm:pt modelId="{3CA3A262-78E2-46B9-86B9-EC5A18FB14DE}">
      <dgm:prSet custT="1"/>
      <dgm:spPr/>
      <dgm:t>
        <a:bodyPr/>
        <a:lstStyle/>
        <a:p>
          <a:r>
            <a:rPr lang="en-US" sz="1600" dirty="0">
              <a:solidFill>
                <a:schemeClr val="tx1">
                  <a:lumMod val="75000"/>
                  <a:lumOff val="25000"/>
                </a:schemeClr>
              </a:solidFill>
            </a:rPr>
            <a:t>Lorem ipsum lorem</a:t>
          </a:r>
        </a:p>
      </dgm:t>
    </dgm:pt>
    <dgm:pt modelId="{6BBE6B70-7535-4543-9D22-9A5FD3AA825E}" type="parTrans" cxnId="{DA22B488-0463-414F-B875-46191CF8188F}">
      <dgm:prSet/>
      <dgm:spPr/>
      <dgm:t>
        <a:bodyPr/>
        <a:lstStyle/>
        <a:p>
          <a:endParaRPr lang="en-US" sz="1100">
            <a:solidFill>
              <a:schemeClr val="tx1">
                <a:lumMod val="75000"/>
                <a:lumOff val="25000"/>
              </a:schemeClr>
            </a:solidFill>
          </a:endParaRPr>
        </a:p>
      </dgm:t>
    </dgm:pt>
    <dgm:pt modelId="{B3A5339B-3B69-46DF-810A-B2517955555D}" type="sibTrans" cxnId="{DA22B488-0463-414F-B875-46191CF8188F}">
      <dgm:prSet/>
      <dgm:spPr/>
      <dgm:t>
        <a:bodyPr/>
        <a:lstStyle/>
        <a:p>
          <a:endParaRPr lang="en-US" sz="1100">
            <a:solidFill>
              <a:schemeClr val="tx1">
                <a:lumMod val="75000"/>
                <a:lumOff val="25000"/>
              </a:schemeClr>
            </a:solidFill>
          </a:endParaRPr>
        </a:p>
      </dgm:t>
    </dgm:pt>
    <dgm:pt modelId="{52BAA77B-C6FA-CB4B-838B-9FFE5D282065}" type="pres">
      <dgm:prSet presAssocID="{64F98948-3320-4B7F-80FB-AB1137B5078B}" presName="Name0" presStyleCnt="0">
        <dgm:presLayoutVars>
          <dgm:dir/>
          <dgm:resizeHandles val="exact"/>
        </dgm:presLayoutVars>
      </dgm:prSet>
      <dgm:spPr/>
    </dgm:pt>
    <dgm:pt modelId="{9C40E17B-9450-7742-BC2D-E5219F2ECB22}" type="pres">
      <dgm:prSet presAssocID="{15F858BE-12F3-4653-B340-0B188B98203C}" presName="Name5" presStyleLbl="vennNode1" presStyleIdx="0" presStyleCnt="3">
        <dgm:presLayoutVars>
          <dgm:bulletEnabled val="1"/>
        </dgm:presLayoutVars>
      </dgm:prSet>
      <dgm:spPr/>
    </dgm:pt>
    <dgm:pt modelId="{03B16FE9-38F5-3147-92DC-ED3738B175A5}" type="pres">
      <dgm:prSet presAssocID="{BAF7F54C-54BB-4E32-A3BE-70FDDE1ACC7A}" presName="space" presStyleCnt="0"/>
      <dgm:spPr/>
    </dgm:pt>
    <dgm:pt modelId="{5DEE9D32-C962-414F-8371-D3F310F6B736}" type="pres">
      <dgm:prSet presAssocID="{18935234-F39B-4F64-9D3E-ECC198090598}" presName="Name5" presStyleLbl="vennNode1" presStyleIdx="1" presStyleCnt="3">
        <dgm:presLayoutVars>
          <dgm:bulletEnabled val="1"/>
        </dgm:presLayoutVars>
      </dgm:prSet>
      <dgm:spPr/>
    </dgm:pt>
    <dgm:pt modelId="{3C4D2E5F-A3EE-D142-8612-E5DC0C39BBA4}" type="pres">
      <dgm:prSet presAssocID="{A80C0A60-9866-4750-AF50-82E6D30D27C4}" presName="space" presStyleCnt="0"/>
      <dgm:spPr/>
    </dgm:pt>
    <dgm:pt modelId="{C4F8DD03-4ECC-6140-8263-FBA3F82A527A}" type="pres">
      <dgm:prSet presAssocID="{3CA3A262-78E2-46B9-86B9-EC5A18FB14DE}" presName="Name5" presStyleLbl="vennNode1" presStyleIdx="2" presStyleCnt="3">
        <dgm:presLayoutVars>
          <dgm:bulletEnabled val="1"/>
        </dgm:presLayoutVars>
      </dgm:prSet>
      <dgm:spPr/>
    </dgm:pt>
  </dgm:ptLst>
  <dgm:cxnLst>
    <dgm:cxn modelId="{E0DEED2D-7B1B-E849-BD91-33F3B2FCF0D3}" type="presOf" srcId="{3CA3A262-78E2-46B9-86B9-EC5A18FB14DE}" destId="{C4F8DD03-4ECC-6140-8263-FBA3F82A527A}" srcOrd="0" destOrd="0" presId="urn:microsoft.com/office/officeart/2005/8/layout/venn3"/>
    <dgm:cxn modelId="{71045C35-E4CA-7248-A1BF-29A64ED88ABA}" type="presOf" srcId="{64F98948-3320-4B7F-80FB-AB1137B5078B}" destId="{52BAA77B-C6FA-CB4B-838B-9FFE5D282065}" srcOrd="0" destOrd="0" presId="urn:microsoft.com/office/officeart/2005/8/layout/venn3"/>
    <dgm:cxn modelId="{91D2593C-7D74-43E8-BC24-122A9C83402E}" srcId="{64F98948-3320-4B7F-80FB-AB1137B5078B}" destId="{18935234-F39B-4F64-9D3E-ECC198090598}" srcOrd="1" destOrd="0" parTransId="{B6CB3CF8-E647-4BD2-92CD-1EEA584C5221}" sibTransId="{A80C0A60-9866-4750-AF50-82E6D30D27C4}"/>
    <dgm:cxn modelId="{02D65347-532C-1A47-A4B4-83CF4D5B8AD7}" type="presOf" srcId="{15F858BE-12F3-4653-B340-0B188B98203C}" destId="{9C40E17B-9450-7742-BC2D-E5219F2ECB22}" srcOrd="0" destOrd="0" presId="urn:microsoft.com/office/officeart/2005/8/layout/venn3"/>
    <dgm:cxn modelId="{6F0D9A47-681A-2641-99D2-0B20F0B34241}" type="presOf" srcId="{18935234-F39B-4F64-9D3E-ECC198090598}" destId="{5DEE9D32-C962-414F-8371-D3F310F6B736}" srcOrd="0" destOrd="0" presId="urn:microsoft.com/office/officeart/2005/8/layout/venn3"/>
    <dgm:cxn modelId="{DA22B488-0463-414F-B875-46191CF8188F}" srcId="{64F98948-3320-4B7F-80FB-AB1137B5078B}" destId="{3CA3A262-78E2-46B9-86B9-EC5A18FB14DE}" srcOrd="2" destOrd="0" parTransId="{6BBE6B70-7535-4543-9D22-9A5FD3AA825E}" sibTransId="{B3A5339B-3B69-46DF-810A-B2517955555D}"/>
    <dgm:cxn modelId="{DEBC30EA-F307-450A-9FE0-DE38E709B7C6}" srcId="{64F98948-3320-4B7F-80FB-AB1137B5078B}" destId="{15F858BE-12F3-4653-B340-0B188B98203C}" srcOrd="0" destOrd="0" parTransId="{A18FFBF8-8B7D-40D4-A330-31FF915469FD}" sibTransId="{BAF7F54C-54BB-4E32-A3BE-70FDDE1ACC7A}"/>
    <dgm:cxn modelId="{98D87B17-55AC-384A-80D4-808C7319C859}" type="presParOf" srcId="{52BAA77B-C6FA-CB4B-838B-9FFE5D282065}" destId="{9C40E17B-9450-7742-BC2D-E5219F2ECB22}" srcOrd="0" destOrd="0" presId="urn:microsoft.com/office/officeart/2005/8/layout/venn3"/>
    <dgm:cxn modelId="{8B72A41C-73F6-C749-B10F-A6BAFC4652D2}" type="presParOf" srcId="{52BAA77B-C6FA-CB4B-838B-9FFE5D282065}" destId="{03B16FE9-38F5-3147-92DC-ED3738B175A5}" srcOrd="1" destOrd="0" presId="urn:microsoft.com/office/officeart/2005/8/layout/venn3"/>
    <dgm:cxn modelId="{81E1F023-A3E2-D248-8E23-4D2148367C14}" type="presParOf" srcId="{52BAA77B-C6FA-CB4B-838B-9FFE5D282065}" destId="{5DEE9D32-C962-414F-8371-D3F310F6B736}" srcOrd="2" destOrd="0" presId="urn:microsoft.com/office/officeart/2005/8/layout/venn3"/>
    <dgm:cxn modelId="{A2B9711C-7B84-3C47-8FF2-3246E9110BCD}" type="presParOf" srcId="{52BAA77B-C6FA-CB4B-838B-9FFE5D282065}" destId="{3C4D2E5F-A3EE-D142-8612-E5DC0C39BBA4}" srcOrd="3" destOrd="0" presId="urn:microsoft.com/office/officeart/2005/8/layout/venn3"/>
    <dgm:cxn modelId="{093D63C4-FB7A-784A-8725-07BA4BD78D82}" type="presParOf" srcId="{52BAA77B-C6FA-CB4B-838B-9FFE5D282065}" destId="{C4F8DD03-4ECC-6140-8263-FBA3F82A527A}"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hProcess11" loCatId="icon" qsTypeId="urn:microsoft.com/office/officeart/2005/8/quickstyle/simple1" qsCatId="simple" csTypeId="urn:microsoft.com/office/officeart/2005/8/colors/colorful1" csCatId="colorful" phldr="1"/>
      <dgm:spPr/>
      <dgm:t>
        <a:bodyPr/>
        <a:lstStyle/>
        <a:p>
          <a:endParaRPr lang="en-US"/>
        </a:p>
      </dgm:t>
    </dgm:pt>
    <dgm:pt modelId="{AACEAFD5-63CF-4AFC-B46F-BE086C5D447C}">
      <dgm:prSet phldrT="[Text]" custT="1"/>
      <dgm:spPr/>
      <dgm:t>
        <a:bodyPr/>
        <a:lstStyle/>
        <a:p>
          <a:pPr>
            <a:lnSpc>
              <a:spcPct val="100000"/>
            </a:lnSpc>
          </a:pPr>
          <a:r>
            <a:rPr lang="en-US" sz="1400" b="1" dirty="0">
              <a:solidFill>
                <a:schemeClr val="tx1">
                  <a:lumMod val="75000"/>
                  <a:lumOff val="25000"/>
                </a:schemeClr>
              </a:solidFill>
              <a:effectLst/>
              <a:latin typeface="+mj-lt"/>
            </a:rPr>
            <a:t>STAGE 01</a:t>
          </a:r>
        </a:p>
      </dgm:t>
    </dgm:pt>
    <dgm:pt modelId="{7A0BD8EC-BB4A-4912-A54E-6F39B681264E}" type="par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7A8D4B4D-06E9-4958-810D-A6226B6AC588}" type="sib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gm:t>
    </dgm:pt>
    <dgm:pt modelId="{AEA27547-B9ED-4994-BD27-04EC297EF367}" type="par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9D819F52-ACA0-4B08-8256-DF6BD8FA3A0B}" type="sib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5D70EFF5-8B31-4A1F-AE44-51E4CF0013EB}">
      <dgm:prSet phldrT="[Text]" custT="1"/>
      <dgm:spPr/>
      <dgm:t>
        <a:bodyPr lIns="108000" tIns="432000" rIns="288000" anchor="t" anchorCtr="0"/>
        <a:lstStyle/>
        <a:p>
          <a:pPr marL="17463" indent="-17463">
            <a:lnSpc>
              <a:spcPct val="100000"/>
            </a:lnSpc>
            <a:buNone/>
            <a:tabLst/>
          </a:pPr>
          <a:r>
            <a:rPr lang="en-US" sz="1100" b="0" dirty="0">
              <a:solidFill>
                <a:schemeClr val="tx1">
                  <a:lumMod val="75000"/>
                  <a:lumOff val="25000"/>
                </a:schemeClr>
              </a:solidFill>
              <a:effectLst/>
            </a:rPr>
            <a:t>Lorem ipsum dolor sit amet, consectetuer adipiscing elit, sed diam nonummy nibh euismod tincidunt ut laoreet dolore magna </a:t>
          </a:r>
        </a:p>
      </dgm:t>
    </dgm:pt>
    <dgm:pt modelId="{96C720A0-FEEF-48D1-8DF6-ABA03C304822}" type="par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B6A59CDE-18AD-4553-B6C5-FF001A8E8510}" type="sib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D71FC021-6A65-44D1-95B9-0E6C89079866}">
      <dgm:prSet phldrT="[Text]" custT="1"/>
      <dgm:spPr/>
      <dgm:t>
        <a:bodyPr/>
        <a:lstStyle/>
        <a:p>
          <a:pPr marL="17463" indent="0">
            <a:lnSpc>
              <a:spcPct val="100000"/>
            </a:lnSpc>
            <a:buNone/>
            <a:tabLst/>
          </a:pPr>
          <a:r>
            <a:rPr lang="en-US" sz="1400" b="1" dirty="0">
              <a:solidFill>
                <a:schemeClr val="tx1">
                  <a:lumMod val="75000"/>
                  <a:lumOff val="25000"/>
                </a:schemeClr>
              </a:solidFill>
              <a:effectLst/>
              <a:latin typeface="+mj-lt"/>
            </a:rPr>
            <a:t>STAGE 03</a:t>
          </a:r>
        </a:p>
      </dgm:t>
    </dgm:pt>
    <dgm:pt modelId="{862AAE39-3AAD-40E3-BA20-90187BD73242}" type="par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9B090D9D-470E-46E2-AABB-0368A52481AA}" type="sib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4A6BB192-9983-4F48-BBC5-6E384EED7EC5}">
      <dgm:prSet phldrT="[Text]" custT="1"/>
      <dgm:spPr/>
      <dgm:t>
        <a:bodyPr lIns="108000" tIns="432000" rIns="288000" anchor="t" anchorCtr="0"/>
        <a:lstStyle/>
        <a:p>
          <a:pPr marL="17463" indent="0">
            <a:lnSpc>
              <a:spcPct val="100000"/>
            </a:lnSpc>
            <a:buNone/>
            <a:tabLst/>
          </a:pPr>
          <a:r>
            <a:rPr lang="en-US" sz="1100" b="0" dirty="0">
              <a:solidFill>
                <a:schemeClr val="tx1">
                  <a:lumMod val="75000"/>
                  <a:lumOff val="25000"/>
                </a:schemeClr>
              </a:solidFill>
              <a:effectLst/>
            </a:rPr>
            <a:t>Lorem ipsum dolor sit amet, consectetuer adipiscing elit, sed diam nonummy nibh euismod tincidunt ut laoreet dolore magna </a:t>
          </a:r>
        </a:p>
      </dgm:t>
    </dgm:pt>
    <dgm:pt modelId="{230A6E4A-6CED-4DC0-AEFE-6859FE07B658}" type="par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0B568EC2-5D2A-4B00-8047-B7832F245B44}" type="sib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D07AD3FD-84FF-467E-9693-752776549C61}">
      <dgm:prSet phldrT="[Text]" custT="1"/>
      <dgm:spPr/>
      <dgm:t>
        <a:bodyPr/>
        <a:lstStyle/>
        <a:p>
          <a:pPr marL="17463" indent="-17463">
            <a:lnSpc>
              <a:spcPct val="100000"/>
            </a:lnSpc>
            <a:buNone/>
            <a:tabLst/>
          </a:pPr>
          <a:r>
            <a:rPr lang="en-US" sz="1400" b="1" dirty="0">
              <a:solidFill>
                <a:schemeClr val="tx1">
                  <a:lumMod val="75000"/>
                  <a:lumOff val="25000"/>
                </a:schemeClr>
              </a:solidFill>
              <a:effectLst/>
              <a:latin typeface="+mj-lt"/>
            </a:rPr>
            <a:t>STAGE 02</a:t>
          </a:r>
        </a:p>
      </dgm:t>
    </dgm:pt>
    <dgm:pt modelId="{A8C9B7A9-BC2A-4753-B7F0-F2E361D95520}" type="sib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7B691773-F524-4FAD-A272-BDF0B0C4370A}" type="par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32CCB050-072A-41BF-BE1B-388CF53E5629}">
      <dgm:prSet custT="1"/>
      <dgm:spPr/>
      <dgm:t>
        <a:bodyPr/>
        <a:lstStyle/>
        <a:p>
          <a:pPr>
            <a:lnSpc>
              <a:spcPct val="100000"/>
            </a:lnSpc>
          </a:pPr>
          <a:r>
            <a:rPr lang="en-US" sz="1400" b="1" dirty="0">
              <a:solidFill>
                <a:schemeClr val="tx1">
                  <a:lumMod val="75000"/>
                  <a:lumOff val="25000"/>
                </a:schemeClr>
              </a:solidFill>
              <a:effectLst/>
              <a:latin typeface="+mj-lt"/>
            </a:rPr>
            <a:t>STAGE 04</a:t>
          </a:r>
          <a:endParaRPr lang="ru-RU" sz="1400" b="1" dirty="0">
            <a:solidFill>
              <a:schemeClr val="tx1">
                <a:lumMod val="75000"/>
                <a:lumOff val="25000"/>
              </a:schemeClr>
            </a:solidFill>
            <a:effectLst/>
            <a:latin typeface="+mj-lt"/>
          </a:endParaRPr>
        </a:p>
      </dgm:t>
    </dgm:pt>
    <dgm:pt modelId="{B301371B-A53D-4B79-8B8D-7B304894442B}" type="par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BF05D8EE-4413-4737-8721-DAF10D6CAB04}" type="sib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9E838AE2-4659-4603-ABC8-58DF4222C0D4}">
      <dgm:prSet custT="1"/>
      <dgm:spPr/>
      <dgm:t>
        <a:bodyPr/>
        <a:lstStyle/>
        <a:p>
          <a:pPr>
            <a:lnSpc>
              <a:spcPct val="100000"/>
            </a:lnSpc>
          </a:pPr>
          <a:r>
            <a:rPr lang="en-US" sz="1400" b="1" dirty="0">
              <a:solidFill>
                <a:schemeClr val="tx1">
                  <a:lumMod val="75000"/>
                  <a:lumOff val="25000"/>
                </a:schemeClr>
              </a:solidFill>
              <a:effectLst/>
              <a:latin typeface="+mj-lt"/>
            </a:rPr>
            <a:t>STAGE 05</a:t>
          </a:r>
          <a:endParaRPr lang="ru-RU" sz="1400" b="1" dirty="0">
            <a:solidFill>
              <a:schemeClr val="tx1">
                <a:lumMod val="75000"/>
                <a:lumOff val="25000"/>
              </a:schemeClr>
            </a:solidFill>
            <a:effectLst/>
            <a:latin typeface="+mj-lt"/>
          </a:endParaRPr>
        </a:p>
      </dgm:t>
    </dgm:pt>
    <dgm:pt modelId="{5FC53805-9431-4BC8-ADB9-DABF59DE31C7}" type="par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61F1BCD3-232D-4C03-B56C-182BCB6108CD}" type="sib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gm:t>
    </dgm:pt>
    <dgm:pt modelId="{70078FF1-F2A9-4A6B-88D1-8CF3595EFE73}" type="par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B4C4972A-0898-484E-AF78-D5D7E0F991F2}" type="sib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gm:t>
    </dgm:pt>
    <dgm:pt modelId="{D5890537-0D77-4DA1-A100-62C393623468}" type="par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862799CE-00F4-4DD6-894E-A487503F8DE6}" type="sib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979E43FF-12CB-ED49-8959-325E1A9E21E8}" type="pres">
      <dgm:prSet presAssocID="{55C0B14E-AEA6-48D3-A387-ED4A3A3BF840}" presName="Name0" presStyleCnt="0">
        <dgm:presLayoutVars>
          <dgm:dir/>
          <dgm:resizeHandles val="exact"/>
        </dgm:presLayoutVars>
      </dgm:prSet>
      <dgm:spPr/>
    </dgm:pt>
    <dgm:pt modelId="{3754F309-1559-6442-8699-F936A65F97CA}" type="pres">
      <dgm:prSet presAssocID="{55C0B14E-AEA6-48D3-A387-ED4A3A3BF840}" presName="arrow" presStyleLbl="bgShp" presStyleIdx="0" presStyleCnt="1" custScaleY="45311"/>
      <dgm:spPr>
        <a:solidFill>
          <a:schemeClr val="bg1">
            <a:lumMod val="95000"/>
          </a:schemeClr>
        </a:solidFill>
      </dgm:spPr>
    </dgm:pt>
    <dgm:pt modelId="{312902CF-7F5D-0B49-B3FE-568A87BF4EE4}" type="pres">
      <dgm:prSet presAssocID="{55C0B14E-AEA6-48D3-A387-ED4A3A3BF840}" presName="points" presStyleCnt="0"/>
      <dgm:spPr/>
    </dgm:pt>
    <dgm:pt modelId="{7CAA598B-5AE2-814C-8895-73F0FC0D02AE}" type="pres">
      <dgm:prSet presAssocID="{AACEAFD5-63CF-4AFC-B46F-BE086C5D447C}" presName="compositeA" presStyleCnt="0"/>
      <dgm:spPr/>
    </dgm:pt>
    <dgm:pt modelId="{372828CF-3339-E44A-BBB6-2086036C9488}" type="pres">
      <dgm:prSet presAssocID="{AACEAFD5-63CF-4AFC-B46F-BE086C5D447C}" presName="textA" presStyleLbl="revTx" presStyleIdx="0" presStyleCnt="5">
        <dgm:presLayoutVars>
          <dgm:bulletEnabled val="1"/>
        </dgm:presLayoutVars>
      </dgm:prSet>
      <dgm:spPr/>
    </dgm:pt>
    <dgm:pt modelId="{A238071D-27EE-944C-AC00-AA0D602D331A}" type="pres">
      <dgm:prSet presAssocID="{AACEAFD5-63CF-4AFC-B46F-BE086C5D447C}" presName="circleA" presStyleLbl="node1" presStyleIdx="0" presStyleCnt="5"/>
      <dgm:spPr/>
    </dgm:pt>
    <dgm:pt modelId="{BECFCCEE-6D6F-F147-BE7E-FBD11FF42EAD}" type="pres">
      <dgm:prSet presAssocID="{AACEAFD5-63CF-4AFC-B46F-BE086C5D447C}" presName="spaceA" presStyleCnt="0"/>
      <dgm:spPr/>
    </dgm:pt>
    <dgm:pt modelId="{89586766-7512-7242-BC25-F8A2A8E6DC16}" type="pres">
      <dgm:prSet presAssocID="{7A8D4B4D-06E9-4958-810D-A6226B6AC588}" presName="space" presStyleCnt="0"/>
      <dgm:spPr/>
    </dgm:pt>
    <dgm:pt modelId="{F0FA847F-9671-4A4D-986D-259D97875668}" type="pres">
      <dgm:prSet presAssocID="{D07AD3FD-84FF-467E-9693-752776549C61}" presName="compositeB" presStyleCnt="0"/>
      <dgm:spPr/>
    </dgm:pt>
    <dgm:pt modelId="{66C3B005-1F82-8E46-986A-D7F66A3A11C5}" type="pres">
      <dgm:prSet presAssocID="{D07AD3FD-84FF-467E-9693-752776549C61}" presName="textB" presStyleLbl="revTx" presStyleIdx="1" presStyleCnt="5">
        <dgm:presLayoutVars>
          <dgm:bulletEnabled val="1"/>
        </dgm:presLayoutVars>
      </dgm:prSet>
      <dgm:spPr/>
    </dgm:pt>
    <dgm:pt modelId="{E003598C-A77C-E647-AC67-202397C7C2C6}" type="pres">
      <dgm:prSet presAssocID="{D07AD3FD-84FF-467E-9693-752776549C61}" presName="circleB" presStyleLbl="node1" presStyleIdx="1" presStyleCnt="5"/>
      <dgm:spPr/>
    </dgm:pt>
    <dgm:pt modelId="{EE52B993-9278-8646-B454-15C4F5F8C682}" type="pres">
      <dgm:prSet presAssocID="{D07AD3FD-84FF-467E-9693-752776549C61}" presName="spaceB" presStyleCnt="0"/>
      <dgm:spPr/>
    </dgm:pt>
    <dgm:pt modelId="{EC4C393F-83F2-044A-B85A-B4A3B578CAAD}" type="pres">
      <dgm:prSet presAssocID="{A8C9B7A9-BC2A-4753-B7F0-F2E361D95520}" presName="space" presStyleCnt="0"/>
      <dgm:spPr/>
    </dgm:pt>
    <dgm:pt modelId="{13297FFB-E45E-F34B-9908-34A907476E6C}" type="pres">
      <dgm:prSet presAssocID="{D71FC021-6A65-44D1-95B9-0E6C89079866}" presName="compositeA" presStyleCnt="0"/>
      <dgm:spPr/>
    </dgm:pt>
    <dgm:pt modelId="{E093F839-D107-C147-91A7-BF591A6B37F1}" type="pres">
      <dgm:prSet presAssocID="{D71FC021-6A65-44D1-95B9-0E6C89079866}" presName="textA" presStyleLbl="revTx" presStyleIdx="2" presStyleCnt="5">
        <dgm:presLayoutVars>
          <dgm:bulletEnabled val="1"/>
        </dgm:presLayoutVars>
      </dgm:prSet>
      <dgm:spPr/>
    </dgm:pt>
    <dgm:pt modelId="{164A0F39-72C5-6C47-BD7E-D85A1B7BF6C9}" type="pres">
      <dgm:prSet presAssocID="{D71FC021-6A65-44D1-95B9-0E6C89079866}" presName="circleA" presStyleLbl="node1" presStyleIdx="2" presStyleCnt="5"/>
      <dgm:spPr/>
    </dgm:pt>
    <dgm:pt modelId="{E3993F29-0D14-D447-8668-E1B7850A37B6}" type="pres">
      <dgm:prSet presAssocID="{D71FC021-6A65-44D1-95B9-0E6C89079866}" presName="spaceA" presStyleCnt="0"/>
      <dgm:spPr/>
    </dgm:pt>
    <dgm:pt modelId="{CDF4B581-195F-1742-8878-AA3970849ADB}" type="pres">
      <dgm:prSet presAssocID="{9B090D9D-470E-46E2-AABB-0368A52481AA}" presName="space" presStyleCnt="0"/>
      <dgm:spPr/>
    </dgm:pt>
    <dgm:pt modelId="{B4932A9D-1A61-E94D-8B9F-812126317FC8}" type="pres">
      <dgm:prSet presAssocID="{32CCB050-072A-41BF-BE1B-388CF53E5629}" presName="compositeB" presStyleCnt="0"/>
      <dgm:spPr/>
    </dgm:pt>
    <dgm:pt modelId="{F18596F0-52A6-A143-9BFC-DA068C37DE6F}" type="pres">
      <dgm:prSet presAssocID="{32CCB050-072A-41BF-BE1B-388CF53E5629}" presName="textB" presStyleLbl="revTx" presStyleIdx="3" presStyleCnt="5">
        <dgm:presLayoutVars>
          <dgm:bulletEnabled val="1"/>
        </dgm:presLayoutVars>
      </dgm:prSet>
      <dgm:spPr/>
    </dgm:pt>
    <dgm:pt modelId="{1501A02B-D4EF-144E-9CF0-602A004680BE}" type="pres">
      <dgm:prSet presAssocID="{32CCB050-072A-41BF-BE1B-388CF53E5629}" presName="circleB" presStyleLbl="node1" presStyleIdx="3" presStyleCnt="5"/>
      <dgm:spPr/>
    </dgm:pt>
    <dgm:pt modelId="{2D9E5D2A-7F10-D84E-A858-85FD944BF8E4}" type="pres">
      <dgm:prSet presAssocID="{32CCB050-072A-41BF-BE1B-388CF53E5629}" presName="spaceB" presStyleCnt="0"/>
      <dgm:spPr/>
    </dgm:pt>
    <dgm:pt modelId="{7B95C6FA-7857-A943-9165-2AAFAB22580C}" type="pres">
      <dgm:prSet presAssocID="{BF05D8EE-4413-4737-8721-DAF10D6CAB04}" presName="space" presStyleCnt="0"/>
      <dgm:spPr/>
    </dgm:pt>
    <dgm:pt modelId="{C1BDF471-A8AB-1D4C-874C-1E128B173605}" type="pres">
      <dgm:prSet presAssocID="{9E838AE2-4659-4603-ABC8-58DF4222C0D4}" presName="compositeA" presStyleCnt="0"/>
      <dgm:spPr/>
    </dgm:pt>
    <dgm:pt modelId="{10F10402-5A89-6540-96F4-099A00D5A2D6}" type="pres">
      <dgm:prSet presAssocID="{9E838AE2-4659-4603-ABC8-58DF4222C0D4}" presName="textA" presStyleLbl="revTx" presStyleIdx="4" presStyleCnt="5">
        <dgm:presLayoutVars>
          <dgm:bulletEnabled val="1"/>
        </dgm:presLayoutVars>
      </dgm:prSet>
      <dgm:spPr/>
    </dgm:pt>
    <dgm:pt modelId="{C7D1C7BE-CF8B-A24E-8F4A-58F4F4E6CD28}" type="pres">
      <dgm:prSet presAssocID="{9E838AE2-4659-4603-ABC8-58DF4222C0D4}" presName="circleA" presStyleLbl="node1" presStyleIdx="4" presStyleCnt="5"/>
      <dgm:spPr/>
    </dgm:pt>
    <dgm:pt modelId="{D2A3B786-FF2F-3347-8F32-DF3C738BF88A}" type="pres">
      <dgm:prSet presAssocID="{9E838AE2-4659-4603-ABC8-58DF4222C0D4}" presName="spaceA" presStyleCnt="0"/>
      <dgm:spPr/>
    </dgm:pt>
  </dgm:ptLst>
  <dgm:cxnLst>
    <dgm:cxn modelId="{E3D50B03-7CAA-0F4A-A3C8-F3B1DBA170DC}" type="presOf" srcId="{32CCB050-072A-41BF-BE1B-388CF53E5629}" destId="{F18596F0-52A6-A143-9BFC-DA068C37DE6F}" srcOrd="0" destOrd="0" presId="urn:microsoft.com/office/officeart/2005/8/layout/hProcess11"/>
    <dgm:cxn modelId="{37101D06-CF2C-E64A-9F86-CA7A28B15D37}" type="presOf" srcId="{C8E903CE-0CFD-4D68-A857-80E14557005E}" destId="{10F10402-5A89-6540-96F4-099A00D5A2D6}" srcOrd="0" destOrd="1" presId="urn:microsoft.com/office/officeart/2005/8/layout/hProcess11"/>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0" destOrd="0" parTransId="{AEA27547-B9ED-4994-BD27-04EC297EF367}" sibTransId="{9D819F52-ACA0-4B08-8256-DF6BD8FA3A0B}"/>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4CC396F-6FFB-7F48-BC35-8D1997858A06}" type="presOf" srcId="{04A40292-9119-41B2-B968-7B651F20675D}" destId="{F18596F0-52A6-A143-9BFC-DA068C37DE6F}" srcOrd="0" destOrd="1" presId="urn:microsoft.com/office/officeart/2005/8/layout/hProcess11"/>
    <dgm:cxn modelId="{E97FF64F-8020-497E-AE7D-2395DDA4560D}" srcId="{D07AD3FD-84FF-467E-9693-752776549C61}" destId="{5D70EFF5-8B31-4A1F-AE44-51E4CF0013EB}" srcOrd="0" destOrd="0" parTransId="{96C720A0-FEEF-48D1-8DF6-ABA03C304822}" sibTransId="{B6A59CDE-18AD-4553-B6C5-FF001A8E8510}"/>
    <dgm:cxn modelId="{9FBC3372-F202-D043-9055-43BAD72A8D54}" type="presOf" srcId="{D07AD3FD-84FF-467E-9693-752776549C61}" destId="{66C3B005-1F82-8E46-986A-D7F66A3A11C5}" srcOrd="0" destOrd="0" presId="urn:microsoft.com/office/officeart/2005/8/layout/hProcess11"/>
    <dgm:cxn modelId="{6159EB78-387A-6141-8223-669AB14D9A35}" type="presOf" srcId="{D71FC021-6A65-44D1-95B9-0E6C89079866}" destId="{E093F839-D107-C147-91A7-BF591A6B37F1}" srcOrd="0" destOrd="0" presId="urn:microsoft.com/office/officeart/2005/8/layout/hProcess11"/>
    <dgm:cxn modelId="{7E89577D-1942-6A44-A17F-40CE7CAFE767}" type="presOf" srcId="{5D70EFF5-8B31-4A1F-AE44-51E4CF0013EB}" destId="{66C3B005-1F82-8E46-986A-D7F66A3A11C5}" srcOrd="0" destOrd="1" presId="urn:microsoft.com/office/officeart/2005/8/layout/hProcess11"/>
    <dgm:cxn modelId="{53239C96-427C-420B-95DC-546F3B30ED65}" srcId="{55C0B14E-AEA6-48D3-A387-ED4A3A3BF840}" destId="{D71FC021-6A65-44D1-95B9-0E6C89079866}" srcOrd="2" destOrd="0" parTransId="{862AAE39-3AAD-40E3-BA20-90187BD73242}" sibTransId="{9B090D9D-470E-46E2-AABB-0368A52481AA}"/>
    <dgm:cxn modelId="{128D0C97-47A2-4444-BE4E-EF716AA05109}" type="presOf" srcId="{AACEAFD5-63CF-4AFC-B46F-BE086C5D447C}" destId="{372828CF-3339-E44A-BBB6-2086036C9488}" srcOrd="0" destOrd="0" presId="urn:microsoft.com/office/officeart/2005/8/layout/hProcess11"/>
    <dgm:cxn modelId="{938719A9-826C-C146-B6E2-ACDCF3167681}" type="presOf" srcId="{349299C9-846E-4827-813A-349CCCE20782}" destId="{372828CF-3339-E44A-BBB6-2086036C9488}" srcOrd="0" destOrd="1" presId="urn:microsoft.com/office/officeart/2005/8/layout/hProcess11"/>
    <dgm:cxn modelId="{17BD67AD-4331-49EC-BC4A-29404E891597}" srcId="{9E838AE2-4659-4603-ABC8-58DF4222C0D4}" destId="{C8E903CE-0CFD-4D68-A857-80E14557005E}" srcOrd="0" destOrd="0" parTransId="{D5890537-0D77-4DA1-A100-62C393623468}" sibTransId="{862799CE-00F4-4DD6-894E-A487503F8DE6}"/>
    <dgm:cxn modelId="{1F92E5B2-6CA3-B740-8CEA-ABC194B07CE5}" type="presOf" srcId="{9E838AE2-4659-4603-ABC8-58DF4222C0D4}" destId="{10F10402-5A89-6540-96F4-099A00D5A2D6}" srcOrd="0" destOrd="0" presId="urn:microsoft.com/office/officeart/2005/8/layout/hProcess11"/>
    <dgm:cxn modelId="{AE101ABC-7EA3-4444-A576-8AB15A371C84}" srcId="{55C0B14E-AEA6-48D3-A387-ED4A3A3BF840}" destId="{AACEAFD5-63CF-4AFC-B46F-BE086C5D447C}" srcOrd="0" destOrd="0" parTransId="{7A0BD8EC-BB4A-4912-A54E-6F39B681264E}" sibTransId="{7A8D4B4D-06E9-4958-810D-A6226B6AC588}"/>
    <dgm:cxn modelId="{3099B7C2-7E56-9C44-9F22-55A437E5E1DF}" type="presOf" srcId="{55C0B14E-AEA6-48D3-A387-ED4A3A3BF840}" destId="{979E43FF-12CB-ED49-8959-325E1A9E21E8}" srcOrd="0" destOrd="0" presId="urn:microsoft.com/office/officeart/2005/8/layout/hProcess11"/>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F560A2FC-9EB1-C940-9414-05C0CD448957}" type="presOf" srcId="{4A6BB192-9983-4F48-BBC5-6E384EED7EC5}" destId="{E093F839-D107-C147-91A7-BF591A6B37F1}" srcOrd="0" destOrd="1" presId="urn:microsoft.com/office/officeart/2005/8/layout/hProcess11"/>
    <dgm:cxn modelId="{8DB1E629-70B5-F14A-8934-559A2686B302}" type="presParOf" srcId="{979E43FF-12CB-ED49-8959-325E1A9E21E8}" destId="{3754F309-1559-6442-8699-F936A65F97CA}" srcOrd="0" destOrd="0" presId="urn:microsoft.com/office/officeart/2005/8/layout/hProcess11"/>
    <dgm:cxn modelId="{8B438C6A-ACA1-B94F-8C5F-1C14FA63B9F7}" type="presParOf" srcId="{979E43FF-12CB-ED49-8959-325E1A9E21E8}" destId="{312902CF-7F5D-0B49-B3FE-568A87BF4EE4}" srcOrd="1" destOrd="0" presId="urn:microsoft.com/office/officeart/2005/8/layout/hProcess11"/>
    <dgm:cxn modelId="{AF0E93DD-423D-C54D-BFE9-C7CDF83C0E2F}" type="presParOf" srcId="{312902CF-7F5D-0B49-B3FE-568A87BF4EE4}" destId="{7CAA598B-5AE2-814C-8895-73F0FC0D02AE}" srcOrd="0" destOrd="0" presId="urn:microsoft.com/office/officeart/2005/8/layout/hProcess11"/>
    <dgm:cxn modelId="{273CEF30-A5AD-E04D-B0D5-D59D4A96664C}" type="presParOf" srcId="{7CAA598B-5AE2-814C-8895-73F0FC0D02AE}" destId="{372828CF-3339-E44A-BBB6-2086036C9488}" srcOrd="0" destOrd="0" presId="urn:microsoft.com/office/officeart/2005/8/layout/hProcess11"/>
    <dgm:cxn modelId="{4968D800-4572-7344-A24A-C44CAAA944B1}" type="presParOf" srcId="{7CAA598B-5AE2-814C-8895-73F0FC0D02AE}" destId="{A238071D-27EE-944C-AC00-AA0D602D331A}" srcOrd="1" destOrd="0" presId="urn:microsoft.com/office/officeart/2005/8/layout/hProcess11"/>
    <dgm:cxn modelId="{F3685BBF-CBDC-CE43-934C-9773B3691846}" type="presParOf" srcId="{7CAA598B-5AE2-814C-8895-73F0FC0D02AE}" destId="{BECFCCEE-6D6F-F147-BE7E-FBD11FF42EAD}" srcOrd="2" destOrd="0" presId="urn:microsoft.com/office/officeart/2005/8/layout/hProcess11"/>
    <dgm:cxn modelId="{16EAB8D8-EC66-D842-BE68-75A923DE3F4F}" type="presParOf" srcId="{312902CF-7F5D-0B49-B3FE-568A87BF4EE4}" destId="{89586766-7512-7242-BC25-F8A2A8E6DC16}" srcOrd="1" destOrd="0" presId="urn:microsoft.com/office/officeart/2005/8/layout/hProcess11"/>
    <dgm:cxn modelId="{16CC6C88-C4A7-C843-86B6-D7D1194241EC}" type="presParOf" srcId="{312902CF-7F5D-0B49-B3FE-568A87BF4EE4}" destId="{F0FA847F-9671-4A4D-986D-259D97875668}" srcOrd="2" destOrd="0" presId="urn:microsoft.com/office/officeart/2005/8/layout/hProcess11"/>
    <dgm:cxn modelId="{B7D22B24-6342-BA43-AFF6-6BE6E85ADCE4}" type="presParOf" srcId="{F0FA847F-9671-4A4D-986D-259D97875668}" destId="{66C3B005-1F82-8E46-986A-D7F66A3A11C5}" srcOrd="0" destOrd="0" presId="urn:microsoft.com/office/officeart/2005/8/layout/hProcess11"/>
    <dgm:cxn modelId="{6C1981FF-9BF4-6B43-B119-A40C174EF410}" type="presParOf" srcId="{F0FA847F-9671-4A4D-986D-259D97875668}" destId="{E003598C-A77C-E647-AC67-202397C7C2C6}" srcOrd="1" destOrd="0" presId="urn:microsoft.com/office/officeart/2005/8/layout/hProcess11"/>
    <dgm:cxn modelId="{F5A105D7-D607-714C-AABA-4B74B5E41317}" type="presParOf" srcId="{F0FA847F-9671-4A4D-986D-259D97875668}" destId="{EE52B993-9278-8646-B454-15C4F5F8C682}" srcOrd="2" destOrd="0" presId="urn:microsoft.com/office/officeart/2005/8/layout/hProcess11"/>
    <dgm:cxn modelId="{212FECA4-A57A-0442-A10B-99AE1D791480}" type="presParOf" srcId="{312902CF-7F5D-0B49-B3FE-568A87BF4EE4}" destId="{EC4C393F-83F2-044A-B85A-B4A3B578CAAD}" srcOrd="3" destOrd="0" presId="urn:microsoft.com/office/officeart/2005/8/layout/hProcess11"/>
    <dgm:cxn modelId="{9CB87072-BB02-7540-96A9-F95A9C3EF9E1}" type="presParOf" srcId="{312902CF-7F5D-0B49-B3FE-568A87BF4EE4}" destId="{13297FFB-E45E-F34B-9908-34A907476E6C}" srcOrd="4" destOrd="0" presId="urn:microsoft.com/office/officeart/2005/8/layout/hProcess11"/>
    <dgm:cxn modelId="{9FFA598F-1314-CC4E-8EA8-2F0A0F350DB7}" type="presParOf" srcId="{13297FFB-E45E-F34B-9908-34A907476E6C}" destId="{E093F839-D107-C147-91A7-BF591A6B37F1}" srcOrd="0" destOrd="0" presId="urn:microsoft.com/office/officeart/2005/8/layout/hProcess11"/>
    <dgm:cxn modelId="{2C1DEA51-BF16-EB46-A9D4-0C897F5ADCF4}" type="presParOf" srcId="{13297FFB-E45E-F34B-9908-34A907476E6C}" destId="{164A0F39-72C5-6C47-BD7E-D85A1B7BF6C9}" srcOrd="1" destOrd="0" presId="urn:microsoft.com/office/officeart/2005/8/layout/hProcess11"/>
    <dgm:cxn modelId="{2E3A6EA0-AAF8-6C49-A912-AB77BF830EC7}" type="presParOf" srcId="{13297FFB-E45E-F34B-9908-34A907476E6C}" destId="{E3993F29-0D14-D447-8668-E1B7850A37B6}" srcOrd="2" destOrd="0" presId="urn:microsoft.com/office/officeart/2005/8/layout/hProcess11"/>
    <dgm:cxn modelId="{CA905AB8-A652-0E4A-9AD1-99DAEEB05A6A}" type="presParOf" srcId="{312902CF-7F5D-0B49-B3FE-568A87BF4EE4}" destId="{CDF4B581-195F-1742-8878-AA3970849ADB}" srcOrd="5" destOrd="0" presId="urn:microsoft.com/office/officeart/2005/8/layout/hProcess11"/>
    <dgm:cxn modelId="{911F52CA-B30A-C347-9A49-338EEA3EFFFE}" type="presParOf" srcId="{312902CF-7F5D-0B49-B3FE-568A87BF4EE4}" destId="{B4932A9D-1A61-E94D-8B9F-812126317FC8}" srcOrd="6" destOrd="0" presId="urn:microsoft.com/office/officeart/2005/8/layout/hProcess11"/>
    <dgm:cxn modelId="{A76AD246-B672-E045-BFDA-9A43C9763A6D}" type="presParOf" srcId="{B4932A9D-1A61-E94D-8B9F-812126317FC8}" destId="{F18596F0-52A6-A143-9BFC-DA068C37DE6F}" srcOrd="0" destOrd="0" presId="urn:microsoft.com/office/officeart/2005/8/layout/hProcess11"/>
    <dgm:cxn modelId="{0A7EF4D7-E0AC-EE42-BFD9-763F47B8FDB9}" type="presParOf" srcId="{B4932A9D-1A61-E94D-8B9F-812126317FC8}" destId="{1501A02B-D4EF-144E-9CF0-602A004680BE}" srcOrd="1" destOrd="0" presId="urn:microsoft.com/office/officeart/2005/8/layout/hProcess11"/>
    <dgm:cxn modelId="{80ACC028-54C4-D847-887A-13AEF449A191}" type="presParOf" srcId="{B4932A9D-1A61-E94D-8B9F-812126317FC8}" destId="{2D9E5D2A-7F10-D84E-A858-85FD944BF8E4}" srcOrd="2" destOrd="0" presId="urn:microsoft.com/office/officeart/2005/8/layout/hProcess11"/>
    <dgm:cxn modelId="{09288F11-993F-D641-948D-B4D5BB340C8F}" type="presParOf" srcId="{312902CF-7F5D-0B49-B3FE-568A87BF4EE4}" destId="{7B95C6FA-7857-A943-9165-2AAFAB22580C}" srcOrd="7" destOrd="0" presId="urn:microsoft.com/office/officeart/2005/8/layout/hProcess11"/>
    <dgm:cxn modelId="{1660E60A-8611-074B-9091-28BAB2770DF5}" type="presParOf" srcId="{312902CF-7F5D-0B49-B3FE-568A87BF4EE4}" destId="{C1BDF471-A8AB-1D4C-874C-1E128B173605}" srcOrd="8" destOrd="0" presId="urn:microsoft.com/office/officeart/2005/8/layout/hProcess11"/>
    <dgm:cxn modelId="{DCDAEAB7-ABCE-0B48-8909-B859313D92C2}" type="presParOf" srcId="{C1BDF471-A8AB-1D4C-874C-1E128B173605}" destId="{10F10402-5A89-6540-96F4-099A00D5A2D6}" srcOrd="0" destOrd="0" presId="urn:microsoft.com/office/officeart/2005/8/layout/hProcess11"/>
    <dgm:cxn modelId="{2B18B5AE-48BC-1141-BF94-E6EBF9C31BD2}" type="presParOf" srcId="{C1BDF471-A8AB-1D4C-874C-1E128B173605}" destId="{C7D1C7BE-CF8B-A24E-8F4A-58F4F4E6CD28}" srcOrd="1" destOrd="0" presId="urn:microsoft.com/office/officeart/2005/8/layout/hProcess11"/>
    <dgm:cxn modelId="{053D4CAF-FC38-9F49-8C36-98633D3A0E58}" type="presParOf" srcId="{C1BDF471-A8AB-1D4C-874C-1E128B173605}" destId="{D2A3B786-FF2F-3347-8F32-DF3C738BF88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000" b="1" i="0" dirty="0">
              <a:solidFill>
                <a:schemeClr val="tx1">
                  <a:lumMod val="75000"/>
                  <a:lumOff val="25000"/>
                </a:schemeClr>
              </a:solidFill>
            </a:rPr>
            <a:t>LinkedIn</a:t>
          </a:r>
          <a:br>
            <a:rPr lang="en-US" sz="2000" b="0" i="0" dirty="0">
              <a:solidFill>
                <a:schemeClr val="tx1">
                  <a:lumMod val="75000"/>
                  <a:lumOff val="25000"/>
                </a:schemeClr>
              </a:solidFill>
            </a:rPr>
          </a:br>
          <a:r>
            <a:rPr lang="en-US" sz="1600" b="0" i="0" dirty="0">
              <a:solidFill>
                <a:schemeClr val="tx1">
                  <a:lumMod val="75000"/>
                  <a:lumOff val="25000"/>
                </a:schemeClr>
              </a:solidFill>
            </a:rPr>
            <a:t>Link to Your LinkedIn Profile</a:t>
          </a:r>
        </a:p>
      </dgm:t>
    </dgm:pt>
    <dgm:pt modelId="{2EA7AC4A-E82B-43F0-A6EA-F599428578FC}" type="parTrans" cxnId="{92D3A76D-ADBB-49F3-861D-D2B74F81812E}">
      <dgm:prSet/>
      <dgm:spPr/>
      <dgm:t>
        <a:bodyPr/>
        <a:lstStyle/>
        <a:p>
          <a:endParaRPr lang="en-US" sz="1600" b="0" i="0">
            <a:solidFill>
              <a:schemeClr val="tx1">
                <a:lumMod val="75000"/>
                <a:lumOff val="25000"/>
              </a:schemeClr>
            </a:solidFill>
          </a:endParaRPr>
        </a:p>
      </dgm:t>
    </dgm:pt>
    <dgm:pt modelId="{8862CE7B-AE72-45E8-B982-5279C14F7985}" type="sibTrans" cxnId="{92D3A76D-ADBB-49F3-861D-D2B74F81812E}">
      <dgm:prSet/>
      <dgm:spPr/>
      <dgm:t>
        <a:bodyPr/>
        <a:lstStyle/>
        <a:p>
          <a:endParaRPr lang="en-US" sz="1600" b="0" i="0">
            <a:solidFill>
              <a:schemeClr val="tx1">
                <a:lumMod val="75000"/>
                <a:lumOff val="25000"/>
              </a:schemeClr>
            </a:solidFill>
          </a:endParaRPr>
        </a:p>
      </dgm:t>
    </dgm:pt>
    <dgm:pt modelId="{223932EA-8A4D-4270-95C3-913761557237}">
      <dgm:prSet custT="1"/>
      <dgm:spPr/>
      <dgm:t>
        <a:bodyPr/>
        <a:lstStyle/>
        <a:p>
          <a:r>
            <a:rPr lang="en-US" sz="2000" b="1" i="0" dirty="0">
              <a:solidFill>
                <a:schemeClr val="tx1">
                  <a:lumMod val="75000"/>
                  <a:lumOff val="25000"/>
                </a:schemeClr>
              </a:solidFill>
            </a:rPr>
            <a:t>Twitter</a:t>
          </a:r>
          <a:br>
            <a:rPr lang="en-US" sz="2000" b="0" i="0" dirty="0">
              <a:solidFill>
                <a:schemeClr val="tx1">
                  <a:lumMod val="75000"/>
                  <a:lumOff val="25000"/>
                </a:schemeClr>
              </a:solidFill>
            </a:rPr>
          </a:br>
          <a:r>
            <a:rPr lang="en-US" sz="1600" b="0" i="0" dirty="0">
              <a:solidFill>
                <a:schemeClr val="tx1">
                  <a:lumMod val="75000"/>
                  <a:lumOff val="25000"/>
                </a:schemeClr>
              </a:solidFill>
            </a:rPr>
            <a:t>@yourhandle</a:t>
          </a:r>
        </a:p>
      </dgm:t>
    </dgm:pt>
    <dgm:pt modelId="{E01D4CB3-97D0-4857-AF09-DED2BE24BAAC}" type="parTrans" cxnId="{E37D9CF8-DFE4-4379-9C72-27346573699A}">
      <dgm:prSet/>
      <dgm:spPr/>
      <dgm:t>
        <a:bodyPr/>
        <a:lstStyle/>
        <a:p>
          <a:endParaRPr lang="en-US" sz="1600" b="0" i="0">
            <a:solidFill>
              <a:schemeClr val="tx1">
                <a:lumMod val="75000"/>
                <a:lumOff val="25000"/>
              </a:schemeClr>
            </a:solidFill>
          </a:endParaRPr>
        </a:p>
      </dgm:t>
    </dgm:pt>
    <dgm:pt modelId="{C201C5C8-D4F2-4559-AF23-68BB4B3E7FB1}" type="sibTrans" cxnId="{E37D9CF8-DFE4-4379-9C72-27346573699A}">
      <dgm:prSet/>
      <dgm:spPr/>
      <dgm:t>
        <a:bodyPr/>
        <a:lstStyle/>
        <a:p>
          <a:endParaRPr lang="en-US" sz="1600" b="0" i="0">
            <a:solidFill>
              <a:schemeClr val="tx1">
                <a:lumMod val="75000"/>
                <a:lumOff val="25000"/>
              </a:schemeClr>
            </a:solidFill>
          </a:endParaRPr>
        </a:p>
      </dgm:t>
    </dgm:pt>
    <dgm:pt modelId="{BC68B812-A325-41D8-A08E-C2392666DF66}">
      <dgm:prSet custT="1"/>
      <dgm:spPr/>
      <dgm:t>
        <a:bodyPr/>
        <a:lstStyle/>
        <a:p>
          <a:r>
            <a:rPr lang="en-US" sz="2000" b="1" i="0" dirty="0">
              <a:solidFill>
                <a:schemeClr val="tx1">
                  <a:lumMod val="75000"/>
                  <a:lumOff val="25000"/>
                </a:schemeClr>
              </a:solidFill>
            </a:rPr>
            <a:t>Email</a:t>
          </a:r>
          <a:br>
            <a:rPr lang="en-US" sz="2000" b="0" i="0" dirty="0">
              <a:solidFill>
                <a:schemeClr val="tx1">
                  <a:lumMod val="75000"/>
                  <a:lumOff val="25000"/>
                </a:schemeClr>
              </a:solidFill>
            </a:rPr>
          </a:br>
          <a:r>
            <a:rPr lang="en-US" sz="1600" b="0" i="0" dirty="0">
              <a:solidFill>
                <a:schemeClr val="tx1">
                  <a:lumMod val="75000"/>
                  <a:lumOff val="25000"/>
                </a:schemeClr>
              </a:solidFill>
            </a:rPr>
            <a:t>youremail@email.com</a:t>
          </a:r>
        </a:p>
      </dgm:t>
    </dgm:pt>
    <dgm:pt modelId="{23A01A1D-B409-49E7-91BA-2321B9A237C2}" type="parTrans" cxnId="{AAD26E9B-C129-46B7-BFCC-98D5999B6B9A}">
      <dgm:prSet/>
      <dgm:spPr/>
      <dgm:t>
        <a:bodyPr/>
        <a:lstStyle/>
        <a:p>
          <a:endParaRPr lang="en-US" sz="1600" b="0" i="0">
            <a:solidFill>
              <a:schemeClr val="tx1">
                <a:lumMod val="75000"/>
                <a:lumOff val="25000"/>
              </a:schemeClr>
            </a:solidFill>
          </a:endParaRPr>
        </a:p>
      </dgm:t>
    </dgm:pt>
    <dgm:pt modelId="{E950D3C2-0472-429B-98B0-86C856FA65A1}" type="sibTrans" cxnId="{AAD26E9B-C129-46B7-BFCC-98D5999B6B9A}">
      <dgm:prSet/>
      <dgm:spPr/>
      <dgm:t>
        <a:bodyPr/>
        <a:lstStyle/>
        <a:p>
          <a:endParaRPr lang="en-US" sz="1600" b="0" i="0">
            <a:solidFill>
              <a:schemeClr val="tx1">
                <a:lumMod val="75000"/>
                <a:lumOff val="25000"/>
              </a:schemeClr>
            </a:solidFill>
          </a:endParaRPr>
        </a:p>
      </dgm:t>
    </dgm:pt>
    <dgm:pt modelId="{7D1766B6-66CF-40CE-9693-BD20AFFFA3C9}">
      <dgm:prSet custT="1"/>
      <dgm:spPr/>
      <dgm:t>
        <a:bodyPr/>
        <a:lstStyle/>
        <a:p>
          <a:r>
            <a:rPr lang="en-US" sz="2000" b="1" i="0" dirty="0">
              <a:solidFill>
                <a:schemeClr val="tx1">
                  <a:lumMod val="75000"/>
                  <a:lumOff val="25000"/>
                </a:schemeClr>
              </a:solidFill>
            </a:rPr>
            <a:t>Phone</a:t>
          </a:r>
          <a:br>
            <a:rPr lang="en-US" sz="2000" b="0" i="0" dirty="0">
              <a:solidFill>
                <a:schemeClr val="tx1">
                  <a:lumMod val="75000"/>
                  <a:lumOff val="25000"/>
                </a:schemeClr>
              </a:solidFill>
            </a:rPr>
          </a:br>
          <a:r>
            <a:rPr lang="en-US" sz="1600" b="0" i="0" dirty="0">
              <a:solidFill>
                <a:schemeClr val="tx1">
                  <a:lumMod val="75000"/>
                  <a:lumOff val="25000"/>
                </a:schemeClr>
              </a:solidFill>
            </a:rPr>
            <a:t>Your Phone Number</a:t>
          </a:r>
        </a:p>
      </dgm:t>
    </dgm:pt>
    <dgm:pt modelId="{76694DF4-F7BE-4AF1-9E12-BAEDD42D9ED3}" type="parTrans" cxnId="{EA0F618E-4C96-42F0-9E3C-66B0158BCCBE}">
      <dgm:prSet/>
      <dgm:spPr/>
      <dgm:t>
        <a:bodyPr/>
        <a:lstStyle/>
        <a:p>
          <a:endParaRPr lang="en-US" sz="1600" b="0" i="0">
            <a:solidFill>
              <a:schemeClr val="tx1">
                <a:lumMod val="75000"/>
                <a:lumOff val="25000"/>
              </a:schemeClr>
            </a:solidFill>
          </a:endParaRPr>
        </a:p>
      </dgm:t>
    </dgm:pt>
    <dgm:pt modelId="{0C6A2CC7-5741-4D63-A8FF-E7E06F0D1222}" type="sibTrans" cxnId="{EA0F618E-4C96-42F0-9E3C-66B0158BCCBE}">
      <dgm:prSet/>
      <dgm:spPr/>
      <dgm:t>
        <a:bodyPr/>
        <a:lstStyle/>
        <a:p>
          <a:endParaRPr lang="en-US" sz="1600" b="0" i="0">
            <a:solidFill>
              <a:schemeClr val="tx1">
                <a:lumMod val="75000"/>
                <a:lumOff val="25000"/>
              </a:schemeClr>
            </a:solidFill>
          </a:endParaRPr>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4"/>
      <dgm:spPr>
        <a:prstGeom prst="rect">
          <a:avLst/>
        </a:prstGeom>
        <a:noFill/>
        <a:ln w="22225">
          <a:noFill/>
        </a:ln>
        <a:effectLst/>
      </dgm:spPr>
    </dgm:pt>
    <dgm:pt modelId="{70C56EED-B0B5-4180-A100-474B69DE81C3}" type="pres">
      <dgm:prSet presAssocID="{65B3944D-D926-4D0F-A305-F5740000747A}"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4">
        <dgm:presLayoutVars>
          <dgm:chMax val="0"/>
          <dgm:chPref val="0"/>
        </dgm:presLayoutVars>
      </dgm:prSet>
      <dgm:spPr/>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4"/>
      <dgm:spPr>
        <a:prstGeom prst="rect">
          <a:avLst/>
        </a:prstGeom>
        <a:noFill/>
        <a:ln w="22225">
          <a:noFill/>
        </a:ln>
        <a:effectLst/>
      </dgm:spPr>
    </dgm:pt>
    <dgm:pt modelId="{7297DA32-36DE-4F9A-BB44-A3F001A7D7C3}" type="pres">
      <dgm:prSet presAssocID="{223932EA-8A4D-4270-95C3-913761557237}"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4">
        <dgm:presLayoutVars>
          <dgm:chMax val="0"/>
          <dgm:chPref val="0"/>
        </dgm:presLayoutVars>
      </dgm:prSet>
      <dgm:spPr/>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4"/>
      <dgm:spPr>
        <a:prstGeom prst="rect">
          <a:avLst/>
        </a:prstGeom>
        <a:noFill/>
        <a:ln w="22225">
          <a:noFill/>
        </a:ln>
        <a:effectLst/>
      </dgm:spPr>
    </dgm:pt>
    <dgm:pt modelId="{6C7A9EF9-02EB-4D4D-A251-EC3A2F0EFD57}" type="pres">
      <dgm:prSet presAssocID="{BC68B812-A325-41D8-A08E-C2392666DF66}"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4">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3" presStyleCnt="4"/>
      <dgm:spPr>
        <a:prstGeom prst="rect">
          <a:avLst/>
        </a:prstGeom>
        <a:noFill/>
        <a:ln w="22225">
          <a:noFill/>
        </a:ln>
        <a:effectLst/>
      </dgm:spPr>
    </dgm:pt>
    <dgm:pt modelId="{E81A461C-9D61-4B88-8277-F9DC532D2140}" type="pres">
      <dgm:prSet presAssocID="{7D1766B6-66CF-40CE-9693-BD20AFFFA3C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3" presStyleCnt="4">
        <dgm:presLayoutVars>
          <dgm:chMax val="0"/>
          <dgm:chPref val="0"/>
        </dgm:presLayoutVars>
      </dgm:prSet>
      <dgm:spPr/>
    </dgm:pt>
  </dgm:ptLst>
  <dgm:cxnLst>
    <dgm:cxn modelId="{F79F3718-923D-468C-9B77-780F8F356013}" type="presOf" srcId="{223932EA-8A4D-4270-95C3-913761557237}" destId="{8F0FD205-8F23-4B47-859A-41BB69D2EDEE}" srcOrd="0" destOrd="0" presId="urn:microsoft.com/office/officeart/2018/2/layout/IconVerticalSolidLi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5" destOrd="0" presId="urn:microsoft.com/office/officeart/2018/2/layout/IconVerticalSolidList"/>
    <dgm:cxn modelId="{69E1E3B7-31C1-4B29-966A-E5A8BB0D531A}" type="presParOf" srcId="{F61FEBF0-CB2F-4364-8F44-722FB7578D18}" destId="{DD57C002-1714-4E12-872A-FCE88CC043FE}" srcOrd="6"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0E17B-9450-7742-BC2D-E5219F2ECB22}">
      <dsp:nvSpPr>
        <dsp:cNvPr id="0" name=""/>
        <dsp:cNvSpPr/>
      </dsp:nvSpPr>
      <dsp:spPr>
        <a:xfrm>
          <a:off x="144884" y="1810"/>
          <a:ext cx="3757166" cy="3757166"/>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6769" tIns="20320" rIns="206769"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Lorem ipsum lorem</a:t>
          </a:r>
        </a:p>
      </dsp:txBody>
      <dsp:txXfrm>
        <a:off x="695108" y="552034"/>
        <a:ext cx="2656718" cy="2656718"/>
      </dsp:txXfrm>
    </dsp:sp>
    <dsp:sp modelId="{5DEE9D32-C962-414F-8371-D3F310F6B736}">
      <dsp:nvSpPr>
        <dsp:cNvPr id="0" name=""/>
        <dsp:cNvSpPr/>
      </dsp:nvSpPr>
      <dsp:spPr>
        <a:xfrm>
          <a:off x="3150616" y="1810"/>
          <a:ext cx="3757166" cy="3757166"/>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6769" tIns="20320" rIns="206769"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Lorem ipsum lorem</a:t>
          </a:r>
        </a:p>
      </dsp:txBody>
      <dsp:txXfrm>
        <a:off x="3700840" y="552034"/>
        <a:ext cx="2656718" cy="2656718"/>
      </dsp:txXfrm>
    </dsp:sp>
    <dsp:sp modelId="{C4F8DD03-4ECC-6140-8263-FBA3F82A527A}">
      <dsp:nvSpPr>
        <dsp:cNvPr id="0" name=""/>
        <dsp:cNvSpPr/>
      </dsp:nvSpPr>
      <dsp:spPr>
        <a:xfrm>
          <a:off x="6156349" y="1810"/>
          <a:ext cx="3757166" cy="3757166"/>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6769" tIns="20320" rIns="206769"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Lorem ipsum lorem</a:t>
          </a:r>
        </a:p>
      </dsp:txBody>
      <dsp:txXfrm>
        <a:off x="6706573" y="552034"/>
        <a:ext cx="2656718" cy="2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309-1559-6442-8699-F936A65F97CA}">
      <dsp:nvSpPr>
        <dsp:cNvPr id="0" name=""/>
        <dsp:cNvSpPr/>
      </dsp:nvSpPr>
      <dsp:spPr>
        <a:xfrm>
          <a:off x="0" y="1539583"/>
          <a:ext cx="10058399" cy="681620"/>
        </a:xfrm>
        <a:prstGeom prst="notched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72828CF-3339-E44A-BBB6-2086036C9488}">
      <dsp:nvSpPr>
        <dsp:cNvPr id="0" name=""/>
        <dsp:cNvSpPr/>
      </dsp:nvSpPr>
      <dsp:spPr>
        <a:xfrm>
          <a:off x="3978"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01</a:t>
          </a: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sp:txBody>
      <dsp:txXfrm>
        <a:off x="3978" y="0"/>
        <a:ext cx="1739346" cy="1504315"/>
      </dsp:txXfrm>
    </dsp:sp>
    <dsp:sp modelId="{A238071D-27EE-944C-AC00-AA0D602D331A}">
      <dsp:nvSpPr>
        <dsp:cNvPr id="0" name=""/>
        <dsp:cNvSpPr/>
      </dsp:nvSpPr>
      <dsp:spPr>
        <a:xfrm>
          <a:off x="685612" y="1692354"/>
          <a:ext cx="376078" cy="376078"/>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3B005-1F82-8E46-986A-D7F66A3A11C5}">
      <dsp:nvSpPr>
        <dsp:cNvPr id="0" name=""/>
        <dsp:cNvSpPr/>
      </dsp:nvSpPr>
      <dsp:spPr>
        <a:xfrm>
          <a:off x="1830292" y="2256472"/>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17463" lvl="0" indent="-17463"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02</a:t>
          </a:r>
        </a:p>
        <a:p>
          <a:pPr marL="17463" lvl="1" indent="-17463"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Lorem ipsum dolor sit amet, consectetuer adipiscing elit, sed diam nonummy nibh euismod tincidunt ut laoreet dolore magna </a:t>
          </a:r>
        </a:p>
      </dsp:txBody>
      <dsp:txXfrm>
        <a:off x="1830292" y="2256472"/>
        <a:ext cx="1739346" cy="1504315"/>
      </dsp:txXfrm>
    </dsp:sp>
    <dsp:sp modelId="{E003598C-A77C-E647-AC67-202397C7C2C6}">
      <dsp:nvSpPr>
        <dsp:cNvPr id="0" name=""/>
        <dsp:cNvSpPr/>
      </dsp:nvSpPr>
      <dsp:spPr>
        <a:xfrm>
          <a:off x="2511926" y="1692354"/>
          <a:ext cx="376078" cy="376078"/>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3F839-D107-C147-91A7-BF591A6B37F1}">
      <dsp:nvSpPr>
        <dsp:cNvPr id="0" name=""/>
        <dsp:cNvSpPr/>
      </dsp:nvSpPr>
      <dsp:spPr>
        <a:xfrm>
          <a:off x="3656606"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17463" lvl="0" indent="0"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03</a:t>
          </a:r>
        </a:p>
        <a:p>
          <a:pPr marL="17463" lvl="1" indent="0"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Lorem ipsum dolor sit amet, consectetuer adipiscing elit, sed diam nonummy nibh euismod tincidunt ut laoreet dolore magna </a:t>
          </a:r>
        </a:p>
      </dsp:txBody>
      <dsp:txXfrm>
        <a:off x="3656606" y="0"/>
        <a:ext cx="1739346" cy="1504315"/>
      </dsp:txXfrm>
    </dsp:sp>
    <dsp:sp modelId="{164A0F39-72C5-6C47-BD7E-D85A1B7BF6C9}">
      <dsp:nvSpPr>
        <dsp:cNvPr id="0" name=""/>
        <dsp:cNvSpPr/>
      </dsp:nvSpPr>
      <dsp:spPr>
        <a:xfrm>
          <a:off x="4338240" y="1692354"/>
          <a:ext cx="376078" cy="37607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596F0-52A6-A143-9BFC-DA068C37DE6F}">
      <dsp:nvSpPr>
        <dsp:cNvPr id="0" name=""/>
        <dsp:cNvSpPr/>
      </dsp:nvSpPr>
      <dsp:spPr>
        <a:xfrm>
          <a:off x="5482920" y="2256472"/>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04</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sp:txBody>
      <dsp:txXfrm>
        <a:off x="5482920" y="2256472"/>
        <a:ext cx="1739346" cy="1504315"/>
      </dsp:txXfrm>
    </dsp:sp>
    <dsp:sp modelId="{1501A02B-D4EF-144E-9CF0-602A004680BE}">
      <dsp:nvSpPr>
        <dsp:cNvPr id="0" name=""/>
        <dsp:cNvSpPr/>
      </dsp:nvSpPr>
      <dsp:spPr>
        <a:xfrm>
          <a:off x="6164554" y="1692354"/>
          <a:ext cx="376078" cy="376078"/>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0402-5A89-6540-96F4-099A00D5A2D6}">
      <dsp:nvSpPr>
        <dsp:cNvPr id="0" name=""/>
        <dsp:cNvSpPr/>
      </dsp:nvSpPr>
      <dsp:spPr>
        <a:xfrm>
          <a:off x="7309234"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05</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sp:txBody>
      <dsp:txXfrm>
        <a:off x="7309234" y="0"/>
        <a:ext cx="1739346" cy="1504315"/>
      </dsp:txXfrm>
    </dsp:sp>
    <dsp:sp modelId="{C7D1C7BE-CF8B-A24E-8F4A-58F4F4E6CD28}">
      <dsp:nvSpPr>
        <dsp:cNvPr id="0" name=""/>
        <dsp:cNvSpPr/>
      </dsp:nvSpPr>
      <dsp:spPr>
        <a:xfrm>
          <a:off x="7990868" y="1692354"/>
          <a:ext cx="376078" cy="37607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560"/>
          <a:ext cx="10058399" cy="791087"/>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39304" y="179555"/>
          <a:ext cx="435098" cy="435098"/>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913706" y="1560"/>
          <a:ext cx="9144693" cy="79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1">
                  <a:lumMod val="75000"/>
                  <a:lumOff val="25000"/>
                </a:schemeClr>
              </a:solidFill>
            </a:rPr>
            <a:t>LinkedIn</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Link to Your LinkedIn Profile</a:t>
          </a:r>
        </a:p>
      </dsp:txBody>
      <dsp:txXfrm>
        <a:off x="913706" y="1560"/>
        <a:ext cx="9144693" cy="791087"/>
      </dsp:txXfrm>
    </dsp:sp>
    <dsp:sp modelId="{A7FEDAED-2CDA-4D2F-883D-8D7438E3B422}">
      <dsp:nvSpPr>
        <dsp:cNvPr id="0" name=""/>
        <dsp:cNvSpPr/>
      </dsp:nvSpPr>
      <dsp:spPr>
        <a:xfrm>
          <a:off x="0" y="990420"/>
          <a:ext cx="10058399" cy="791087"/>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39304" y="1168415"/>
          <a:ext cx="435098" cy="435098"/>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913706" y="990420"/>
          <a:ext cx="9144693" cy="79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1">
                  <a:lumMod val="75000"/>
                  <a:lumOff val="25000"/>
                </a:schemeClr>
              </a:solidFill>
            </a:rPr>
            <a:t>Twitter</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@yourhandle</a:t>
          </a:r>
        </a:p>
      </dsp:txBody>
      <dsp:txXfrm>
        <a:off x="913706" y="990420"/>
        <a:ext cx="9144693" cy="791087"/>
      </dsp:txXfrm>
    </dsp:sp>
    <dsp:sp modelId="{712D2B29-4977-4B70-ABE9-215A9E804015}">
      <dsp:nvSpPr>
        <dsp:cNvPr id="0" name=""/>
        <dsp:cNvSpPr/>
      </dsp:nvSpPr>
      <dsp:spPr>
        <a:xfrm>
          <a:off x="0" y="1979279"/>
          <a:ext cx="10058399" cy="791087"/>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39304" y="2157274"/>
          <a:ext cx="435098" cy="435098"/>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913706" y="1979279"/>
          <a:ext cx="9144693" cy="79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1">
                  <a:lumMod val="75000"/>
                  <a:lumOff val="25000"/>
                </a:schemeClr>
              </a:solidFill>
            </a:rPr>
            <a:t>Email</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youremail@email.com</a:t>
          </a:r>
        </a:p>
      </dsp:txBody>
      <dsp:txXfrm>
        <a:off x="913706" y="1979279"/>
        <a:ext cx="9144693" cy="791087"/>
      </dsp:txXfrm>
    </dsp:sp>
    <dsp:sp modelId="{59534EC1-7FD9-454B-8378-AACE14683CA9}">
      <dsp:nvSpPr>
        <dsp:cNvPr id="0" name=""/>
        <dsp:cNvSpPr/>
      </dsp:nvSpPr>
      <dsp:spPr>
        <a:xfrm>
          <a:off x="0" y="2968139"/>
          <a:ext cx="10058399" cy="791087"/>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239304" y="3146134"/>
          <a:ext cx="435098" cy="435098"/>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913706" y="2968139"/>
          <a:ext cx="9144693" cy="79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1">
                  <a:lumMod val="75000"/>
                  <a:lumOff val="25000"/>
                </a:schemeClr>
              </a:solidFill>
            </a:rPr>
            <a:t>Phone</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Your Phone Number</a:t>
          </a:r>
        </a:p>
      </dsp:txBody>
      <dsp:txXfrm>
        <a:off x="913706" y="2968139"/>
        <a:ext cx="9144693" cy="791087"/>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a:xfrm>
            <a:off x="1097280" y="758952"/>
            <a:ext cx="10058400" cy="3566160"/>
          </a:xfrm>
        </p:spPr>
        <p:txBody>
          <a:bodyPr>
            <a:normAutofit/>
          </a:bodyPr>
          <a:lstStyle/>
          <a:p>
            <a:r>
              <a:rPr lang="en-US" sz="3600" dirty="0"/>
              <a:t>The Fastest API in the Pythonic World</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normAutofit/>
          </a:bodyPr>
          <a:lstStyle/>
          <a:p>
            <a:r>
              <a:rPr lang="en-US" sz="1100" dirty="0"/>
              <a:t>Volodymyr Pivoshenko </a:t>
            </a:r>
            <a:br>
              <a:rPr lang="en-US" sz="1100" dirty="0"/>
            </a:br>
            <a:r>
              <a:rPr lang="en-US" sz="1100" dirty="0"/>
              <a:t>ML Engineer</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947A6C0-4C30-2F45-B4E5-158EA148C123}"/>
              </a:ext>
            </a:extLst>
          </p:cNvPr>
          <p:cNvGraphicFramePr>
            <a:graphicFrameLocks noGrp="1"/>
          </p:cNvGraphicFramePr>
          <p:nvPr>
            <p:ph idx="1"/>
            <p:extLst>
              <p:ext uri="{D42A27DB-BD31-4B8C-83A1-F6EECF244321}">
                <p14:modId xmlns:p14="http://schemas.microsoft.com/office/powerpoint/2010/main" val="2612445709"/>
              </p:ext>
            </p:extLst>
          </p:nvPr>
        </p:nvGraphicFramePr>
        <p:xfrm>
          <a:off x="1096963" y="2108200"/>
          <a:ext cx="10193080" cy="3676781"/>
        </p:xfrm>
        <a:graphic>
          <a:graphicData uri="http://schemas.openxmlformats.org/drawingml/2006/table">
            <a:tbl>
              <a:tblPr firstRow="1" bandRow="1">
                <a:tableStyleId>{9D7B26C5-4107-4FEC-AEDC-1716B250A1EF}</a:tableStyleId>
              </a:tblPr>
              <a:tblGrid>
                <a:gridCol w="2548270">
                  <a:extLst>
                    <a:ext uri="{9D8B030D-6E8A-4147-A177-3AD203B41FA5}">
                      <a16:colId xmlns:a16="http://schemas.microsoft.com/office/drawing/2014/main" val="2735970128"/>
                    </a:ext>
                  </a:extLst>
                </a:gridCol>
                <a:gridCol w="2548270">
                  <a:extLst>
                    <a:ext uri="{9D8B030D-6E8A-4147-A177-3AD203B41FA5}">
                      <a16:colId xmlns:a16="http://schemas.microsoft.com/office/drawing/2014/main" val="2321077816"/>
                    </a:ext>
                  </a:extLst>
                </a:gridCol>
                <a:gridCol w="2548270">
                  <a:extLst>
                    <a:ext uri="{9D8B030D-6E8A-4147-A177-3AD203B41FA5}">
                      <a16:colId xmlns:a16="http://schemas.microsoft.com/office/drawing/2014/main" val="2171277595"/>
                    </a:ext>
                  </a:extLst>
                </a:gridCol>
                <a:gridCol w="2548270">
                  <a:extLst>
                    <a:ext uri="{9D8B030D-6E8A-4147-A177-3AD203B41FA5}">
                      <a16:colId xmlns:a16="http://schemas.microsoft.com/office/drawing/2014/main" val="569116242"/>
                    </a:ext>
                  </a:extLst>
                </a:gridCol>
              </a:tblGrid>
              <a:tr h="651551">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5124067"/>
                  </a:ext>
                </a:extLst>
              </a:tr>
              <a:tr h="1008410">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489144560"/>
                  </a:ext>
                </a:extLst>
              </a:tr>
              <a:tr h="1008410">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7803828"/>
                  </a:ext>
                </a:extLst>
              </a:tr>
              <a:tr h="1008410">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p:txBody>
          <a:bodyPr/>
          <a:lstStyle/>
          <a:p>
            <a:r>
              <a:rPr lang="en-US" dirty="0">
                <a:sym typeface="Bodoni SvtyTwo ITC TT-Book"/>
              </a:rPr>
              <a:t>OUR PROPOSAL</a:t>
            </a:r>
          </a:p>
        </p:txBody>
      </p:sp>
    </p:spTree>
    <p:extLst>
      <p:ext uri="{BB962C8B-B14F-4D97-AF65-F5344CB8AC3E}">
        <p14:creationId xmlns:p14="http://schemas.microsoft.com/office/powerpoint/2010/main" val="193923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1838131787"/>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888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2851B4-4FAF-204B-8A15-3D99639B09C6}"/>
              </a:ext>
            </a:extLst>
          </p:cNvPr>
          <p:cNvSpPr>
            <a:spLocks noGrp="1"/>
          </p:cNvSpPr>
          <p:nvPr>
            <p:ph type="body" idx="1"/>
          </p:nvPr>
        </p:nvSpPr>
        <p:spPr/>
        <p:txBody>
          <a:bodyPr/>
          <a:lstStyle/>
          <a:p>
            <a:r>
              <a:rPr lang="en-US" dirty="0"/>
              <a:t>Title Goes Here</a:t>
            </a:r>
          </a:p>
        </p:txBody>
      </p:sp>
      <p:sp>
        <p:nvSpPr>
          <p:cNvPr id="4" name="Content Placeholder 3">
            <a:extLst>
              <a:ext uri="{FF2B5EF4-FFF2-40B4-BE49-F238E27FC236}">
                <a16:creationId xmlns:a16="http://schemas.microsoft.com/office/drawing/2014/main" id="{92315CA4-1D54-774F-9F25-FC3ED96E9CBD}"/>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64C4F781-5DDC-744B-9C59-CE60EFE82B43}"/>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0FEFE9F7-6704-114E-AA84-5D397FB644B5}"/>
              </a:ext>
            </a:extLst>
          </p:cNvPr>
          <p:cNvSpPr>
            <a:spLocks noGrp="1"/>
          </p:cNvSpPr>
          <p:nvPr>
            <p:ph sz="quarter" idx="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20952EB8-B342-F643-A64F-31E653B436D2}"/>
              </a:ext>
            </a:extLst>
          </p:cNvPr>
          <p:cNvSpPr>
            <a:spLocks noGrp="1"/>
          </p:cNvSpPr>
          <p:nvPr>
            <p:ph type="title"/>
          </p:nvPr>
        </p:nvSpPr>
        <p:spPr/>
        <p:txBody>
          <a:bodyPr/>
          <a:lstStyle/>
          <a:p>
            <a:r>
              <a:rPr lang="en-US" dirty="0"/>
              <a:t>Competitive comparison</a:t>
            </a:r>
          </a:p>
        </p:txBody>
      </p:sp>
    </p:spTree>
    <p:extLst>
      <p:ext uri="{BB962C8B-B14F-4D97-AF65-F5344CB8AC3E}">
        <p14:creationId xmlns:p14="http://schemas.microsoft.com/office/powerpoint/2010/main" val="3103028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video camera lens">
            <a:extLst>
              <a:ext uri="{FF2B5EF4-FFF2-40B4-BE49-F238E27FC236}">
                <a16:creationId xmlns:a16="http://schemas.microsoft.com/office/drawing/2014/main" id="{FB3C2664-FD7C-A24C-B9C5-841F2E8EA13D}"/>
              </a:ext>
            </a:extLst>
          </p:cNvPr>
          <p:cNvPicPr>
            <a:picLocks noGrp="1" noChangeAspect="1"/>
          </p:cNvPicPr>
          <p:nvPr>
            <p:ph idx="1"/>
          </p:nvPr>
        </p:nvPicPr>
        <p:blipFill rotWithShape="1">
          <a:blip r:embed="rId2" cstate="email">
            <a:duotone>
              <a:prstClr val="black"/>
              <a:schemeClr val="accent3">
                <a:tint val="45000"/>
                <a:satMod val="400000"/>
              </a:schemeClr>
            </a:duotone>
            <a:extLst>
              <a:ext uri="{28A0092B-C50C-407E-A947-70E740481C1C}">
                <a14:useLocalDpi xmlns:a14="http://schemas.microsoft.com/office/drawing/2010/main"/>
              </a:ext>
            </a:extLst>
          </a:blip>
          <a:srcRect/>
          <a:stretch/>
        </p:blipFill>
        <p:spPr>
          <a:xfrm>
            <a:off x="1096963" y="2304921"/>
            <a:ext cx="10058400" cy="3367345"/>
          </a:xfr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79634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Our proposal</a:t>
            </a:r>
          </a:p>
        </p:txBody>
      </p:sp>
      <p:graphicFrame>
        <p:nvGraphicFramePr>
          <p:cNvPr id="12" name="Table 4">
            <a:extLst>
              <a:ext uri="{FF2B5EF4-FFF2-40B4-BE49-F238E27FC236}">
                <a16:creationId xmlns:a16="http://schemas.microsoft.com/office/drawing/2014/main" id="{F17D70F2-0498-034A-AF48-FDEA70500CEE}"/>
              </a:ext>
            </a:extLst>
          </p:cNvPr>
          <p:cNvGraphicFramePr>
            <a:graphicFrameLocks noGrp="1"/>
          </p:cNvGraphicFramePr>
          <p:nvPr>
            <p:ph idx="1"/>
            <p:extLst>
              <p:ext uri="{D42A27DB-BD31-4B8C-83A1-F6EECF244321}">
                <p14:modId xmlns:p14="http://schemas.microsoft.com/office/powerpoint/2010/main" val="118025582"/>
              </p:ext>
            </p:extLst>
          </p:nvPr>
        </p:nvGraphicFramePr>
        <p:xfrm>
          <a:off x="1096963" y="2108200"/>
          <a:ext cx="10838343" cy="4265131"/>
        </p:xfrm>
        <a:graphic>
          <a:graphicData uri="http://schemas.openxmlformats.org/drawingml/2006/table">
            <a:tbl>
              <a:tblPr firstRow="1" bandRow="1">
                <a:tableStyleId>{9D7B26C5-4107-4FEC-AEDC-1716B250A1EF}</a:tableStyleId>
              </a:tblPr>
              <a:tblGrid>
                <a:gridCol w="3612781">
                  <a:extLst>
                    <a:ext uri="{9D8B030D-6E8A-4147-A177-3AD203B41FA5}">
                      <a16:colId xmlns:a16="http://schemas.microsoft.com/office/drawing/2014/main" val="3628234326"/>
                    </a:ext>
                  </a:extLst>
                </a:gridCol>
                <a:gridCol w="3612781">
                  <a:extLst>
                    <a:ext uri="{9D8B030D-6E8A-4147-A177-3AD203B41FA5}">
                      <a16:colId xmlns:a16="http://schemas.microsoft.com/office/drawing/2014/main" val="1083199451"/>
                    </a:ext>
                  </a:extLst>
                </a:gridCol>
                <a:gridCol w="3612781">
                  <a:extLst>
                    <a:ext uri="{9D8B030D-6E8A-4147-A177-3AD203B41FA5}">
                      <a16:colId xmlns:a16="http://schemas.microsoft.com/office/drawing/2014/main" val="1334118722"/>
                    </a:ext>
                  </a:extLst>
                </a:gridCol>
              </a:tblGrid>
              <a:tr h="1504369">
                <a:tc>
                  <a:txBody>
                    <a:bodyPr/>
                    <a:lstStyle/>
                    <a:p>
                      <a:pPr algn="ct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952365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woman sitting at a table in front of a computer working late into the night">
            <a:extLst>
              <a:ext uri="{FF2B5EF4-FFF2-40B4-BE49-F238E27FC236}">
                <a16:creationId xmlns:a16="http://schemas.microsoft.com/office/drawing/2014/main" id="{AF4DEF81-F1BD-A944-954B-12098682A698}"/>
              </a:ext>
            </a:extLst>
          </p:cNvPr>
          <p:cNvPicPr>
            <a:picLocks noGrp="1" noChangeAspect="1"/>
          </p:cNvPicPr>
          <p:nvPr>
            <p:ph type="pic" sz="quarter" idx="13"/>
          </p:nvPr>
        </p:nvPicPr>
        <p:blipFill>
          <a:blip r:embed="rId2" cstate="email">
            <a:duotone>
              <a:prstClr val="black"/>
              <a:schemeClr val="accent6">
                <a:tint val="45000"/>
                <a:satMod val="400000"/>
              </a:schemeClr>
            </a:duotone>
            <a:alphaModFix amt="85000"/>
            <a:extLst>
              <a:ext uri="{28A0092B-C50C-407E-A947-70E740481C1C}">
                <a14:useLocalDpi xmlns:a14="http://schemas.microsoft.com/office/drawing/2010/main"/>
              </a:ext>
            </a:extLst>
          </a:blip>
          <a:srcRect/>
          <a:stretch>
            <a:fillRect/>
          </a:stretch>
        </p:blipFill>
        <p:spPr/>
      </p:pic>
      <p:sp>
        <p:nvSpPr>
          <p:cNvPr id="3" name="Content Placeholder 2">
            <a:extLst>
              <a:ext uri="{FF2B5EF4-FFF2-40B4-BE49-F238E27FC236}">
                <a16:creationId xmlns:a16="http://schemas.microsoft.com/office/drawing/2014/main" id="{EDF69AA2-97D6-4693-9E8A-BEBB49A5C6F9}"/>
              </a:ext>
            </a:extLst>
          </p:cNvPr>
          <p:cNvSpPr>
            <a:spLocks noGrp="1"/>
          </p:cNvSpPr>
          <p:nvPr>
            <p:ph sz="half" idx="1"/>
          </p:nvPr>
        </p:nvSpPr>
        <p:spPr/>
        <p:txBody>
          <a:bodyPr/>
          <a:lstStyle/>
          <a:p>
            <a:r>
              <a:rPr lang="en-US" dirty="0"/>
              <a:t>First</a:t>
            </a:r>
          </a:p>
          <a:p>
            <a:r>
              <a:rPr lang="en-US" dirty="0"/>
              <a:t>Second</a:t>
            </a:r>
          </a:p>
          <a:p>
            <a:r>
              <a:rPr lang="en-US" dirty="0"/>
              <a:t>Third</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36780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idx="1"/>
          </p:nvPr>
        </p:nvPicPr>
        <p:blipFill rotWithShape="1">
          <a:blip r:embed="rId2" cstate="email">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097279" y="2108200"/>
            <a:ext cx="10058399" cy="3760788"/>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p:txBody>
          <a:bodyPr/>
          <a:lstStyle/>
          <a:p>
            <a:r>
              <a:rPr lang="en-US" dirty="0">
                <a:sym typeface="Bodoni SvtyTwo ITC TT-Book"/>
              </a:rPr>
              <a:t>QUESTIONS</a:t>
            </a:r>
          </a:p>
        </p:txBody>
      </p:sp>
    </p:spTree>
    <p:extLst>
      <p:ext uri="{BB962C8B-B14F-4D97-AF65-F5344CB8AC3E}">
        <p14:creationId xmlns:p14="http://schemas.microsoft.com/office/powerpoint/2010/main" val="44686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descr="SmartArt Placeholder - Contact List">
            <a:extLst>
              <a:ext uri="{FF2B5EF4-FFF2-40B4-BE49-F238E27FC236}">
                <a16:creationId xmlns:a16="http://schemas.microsoft.com/office/drawing/2014/main" id="{0188F943-8FD7-DF4B-B294-76C5998AC603}"/>
              </a:ext>
            </a:extLst>
          </p:cNvPr>
          <p:cNvGraphicFramePr>
            <a:graphicFrameLocks noGrp="1"/>
          </p:cNvGraphicFramePr>
          <p:nvPr>
            <p:ph idx="1"/>
            <p:extLst>
              <p:ext uri="{D42A27DB-BD31-4B8C-83A1-F6EECF244321}">
                <p14:modId xmlns:p14="http://schemas.microsoft.com/office/powerpoint/2010/main" val="130371714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Contact us</a:t>
            </a:r>
          </a:p>
        </p:txBody>
      </p:sp>
    </p:spTree>
    <p:extLst>
      <p:ext uri="{BB962C8B-B14F-4D97-AF65-F5344CB8AC3E}">
        <p14:creationId xmlns:p14="http://schemas.microsoft.com/office/powerpoint/2010/main" val="123744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Table Of Contents</a:t>
            </a:r>
          </a:p>
        </p:txBody>
      </p:sp>
      <p:sp>
        <p:nvSpPr>
          <p:cNvPr id="4" name="Content Placeholder 3">
            <a:extLst>
              <a:ext uri="{FF2B5EF4-FFF2-40B4-BE49-F238E27FC236}">
                <a16:creationId xmlns:a16="http://schemas.microsoft.com/office/drawing/2014/main" id="{6E203F04-E08D-4216-8D24-89C8983257DA}"/>
              </a:ext>
            </a:extLst>
          </p:cNvPr>
          <p:cNvSpPr>
            <a:spLocks noGrp="1"/>
          </p:cNvSpPr>
          <p:nvPr>
            <p:ph idx="1"/>
          </p:nvPr>
        </p:nvSpPr>
        <p:spPr/>
        <p:txBody>
          <a:bodyPr>
            <a:normAutofit/>
          </a:bodyPr>
          <a:lstStyle/>
          <a:p>
            <a:r>
              <a:rPr lang="en-US" dirty="0"/>
              <a:t>1. Web Frameworks vs API Frameworks</a:t>
            </a:r>
          </a:p>
          <a:p>
            <a:r>
              <a:rPr lang="en-US" dirty="0"/>
              <a:t>2. Overview</a:t>
            </a:r>
          </a:p>
          <a:p>
            <a:r>
              <a:rPr lang="en-US" dirty="0"/>
              <a:t>3. Killer Features</a:t>
            </a:r>
          </a:p>
          <a:p>
            <a:r>
              <a:rPr lang="en-US" dirty="0"/>
              <a:t>4. Hidden Stones</a:t>
            </a:r>
          </a:p>
          <a:p>
            <a:r>
              <a:rPr lang="en-US" dirty="0"/>
              <a:t>5. Flask-FastAPI Migration</a:t>
            </a:r>
          </a:p>
          <a:p>
            <a:r>
              <a:rPr lang="en-US" dirty="0"/>
              <a:t>6. Demo</a:t>
            </a:r>
          </a:p>
          <a:p>
            <a:r>
              <a:rPr lang="en-US" dirty="0"/>
              <a:t>7. References</a:t>
            </a:r>
          </a:p>
        </p:txBody>
      </p:sp>
    </p:spTree>
    <p:extLst>
      <p:ext uri="{BB962C8B-B14F-4D97-AF65-F5344CB8AC3E}">
        <p14:creationId xmlns:p14="http://schemas.microsoft.com/office/powerpoint/2010/main" val="290435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3180762612"/>
              </p:ext>
            </p:extLst>
          </p:nvPr>
        </p:nvGraphicFramePr>
        <p:xfrm>
          <a:off x="1097280" y="1790891"/>
          <a:ext cx="2630205" cy="4068726"/>
        </p:xfrm>
        <a:graphic>
          <a:graphicData uri="http://schemas.openxmlformats.org/drawingml/2006/table">
            <a:tbl>
              <a:tblPr firstRow="1" bandRow="1">
                <a:tableStyleId>{9D7B26C5-4107-4FEC-AEDC-1716B250A1EF}</a:tableStyleId>
              </a:tblPr>
              <a:tblGrid>
                <a:gridCol w="1263685">
                  <a:extLst>
                    <a:ext uri="{9D8B030D-6E8A-4147-A177-3AD203B41FA5}">
                      <a16:colId xmlns:a16="http://schemas.microsoft.com/office/drawing/2014/main" val="2171277595"/>
                    </a:ext>
                  </a:extLst>
                </a:gridCol>
                <a:gridCol w="116840">
                  <a:extLst>
                    <a:ext uri="{9D8B030D-6E8A-4147-A177-3AD203B41FA5}">
                      <a16:colId xmlns:a16="http://schemas.microsoft.com/office/drawing/2014/main" val="1602378901"/>
                    </a:ext>
                  </a:extLst>
                </a:gridCol>
                <a:gridCol w="1249680">
                  <a:extLst>
                    <a:ext uri="{9D8B030D-6E8A-4147-A177-3AD203B41FA5}">
                      <a16:colId xmlns:a16="http://schemas.microsoft.com/office/drawing/2014/main" val="569116242"/>
                    </a:ext>
                  </a:extLst>
                </a:gridCol>
              </a:tblGrid>
              <a:tr h="565822">
                <a:tc gridSpan="2">
                  <a:txBody>
                    <a:bodyPr/>
                    <a:lstStyle/>
                    <a:p>
                      <a:pPr algn="ctr"/>
                      <a:r>
                        <a:rPr lang="en-US" sz="1400" b="0" dirty="0">
                          <a:solidFill>
                            <a:schemeClr val="tx1">
                              <a:lumMod val="75000"/>
                              <a:lumOff val="25000"/>
                            </a:schemeClr>
                          </a:solidFill>
                        </a:rPr>
                        <a:t>WEB</a:t>
                      </a:r>
                    </a:p>
                  </a:txBody>
                  <a:tcPr marT="91440" marB="9144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hMerge="1">
                  <a:txBody>
                    <a:bodyPr/>
                    <a:lstStyle/>
                    <a:p>
                      <a:endParaRPr lang="en-US"/>
                    </a:p>
                  </a:txBody>
                  <a:tcPr/>
                </a:tc>
                <a:tc>
                  <a:txBody>
                    <a:bodyPr/>
                    <a:lstStyle/>
                    <a:p>
                      <a:pPr algn="ctr"/>
                      <a:r>
                        <a:rPr lang="en-US" sz="1400" b="0" dirty="0">
                          <a:solidFill>
                            <a:schemeClr val="tx1">
                              <a:lumMod val="75000"/>
                              <a:lumOff val="25000"/>
                            </a:schemeClr>
                          </a:solidFill>
                        </a:rPr>
                        <a:t>API</a:t>
                      </a:r>
                    </a:p>
                  </a:txBody>
                  <a:tcPr marT="91440" marB="9144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5124067"/>
                  </a:ext>
                </a:extLst>
              </a:tr>
              <a:tr h="875726">
                <a:tc gridSpan="2">
                  <a:txBody>
                    <a:bodyPr/>
                    <a:lstStyle/>
                    <a:p>
                      <a:pPr algn="ctr"/>
                      <a:r>
                        <a:rPr lang="en-US" sz="1400" b="0" dirty="0">
                          <a:solidFill>
                            <a:schemeClr val="tx1">
                              <a:lumMod val="75000"/>
                              <a:lumOff val="25000"/>
                            </a:schemeClr>
                          </a:solidFill>
                        </a:rPr>
                        <a:t>Django</a:t>
                      </a:r>
                    </a:p>
                  </a:txBody>
                  <a:tcPr marT="91440" marB="91440" anchor="ctr">
                    <a:lnL w="12700" cap="flat" cmpd="sng" algn="ctr">
                      <a:solidFill>
                        <a:schemeClr val="tx1"/>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hMerge="1">
                  <a:txBody>
                    <a:bodyPr/>
                    <a:lstStyle/>
                    <a:p>
                      <a:endParaRPr lang="en-US"/>
                    </a:p>
                  </a:txBody>
                  <a:tcPr/>
                </a:tc>
                <a:tc>
                  <a:txBody>
                    <a:bodyPr/>
                    <a:lstStyle/>
                    <a:p>
                      <a:pPr algn="ctr"/>
                      <a:r>
                        <a:rPr lang="en-US" sz="1400" b="0" dirty="0">
                          <a:solidFill>
                            <a:schemeClr val="tx1">
                              <a:lumMod val="75000"/>
                              <a:lumOff val="25000"/>
                            </a:schemeClr>
                          </a:solidFill>
                        </a:rPr>
                        <a:t>Falcon</a:t>
                      </a:r>
                    </a:p>
                  </a:txBody>
                  <a:tcPr marT="91440" marB="91440"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489144560"/>
                  </a:ext>
                </a:extLst>
              </a:tr>
              <a:tr h="875726">
                <a:tc gridSpan="2">
                  <a:txBody>
                    <a:bodyPr/>
                    <a:lstStyle/>
                    <a:p>
                      <a:pPr algn="ctr"/>
                      <a:r>
                        <a:rPr lang="en-US" sz="1400" b="0" dirty="0">
                          <a:solidFill>
                            <a:schemeClr val="tx1">
                              <a:lumMod val="75000"/>
                              <a:lumOff val="25000"/>
                            </a:schemeClr>
                          </a:solidFill>
                        </a:rPr>
                        <a:t>Pyramid</a:t>
                      </a:r>
                    </a:p>
                  </a:txBody>
                  <a:tcPr marT="91440" marB="9144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1400" b="0" dirty="0">
                          <a:solidFill>
                            <a:schemeClr val="tx1">
                              <a:lumMod val="75000"/>
                              <a:lumOff val="25000"/>
                            </a:schemeClr>
                          </a:solidFill>
                        </a:rPr>
                        <a:t>Starlette</a:t>
                      </a:r>
                    </a:p>
                  </a:txBody>
                  <a:tcPr marT="91440" marB="9144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7803828"/>
                  </a:ext>
                </a:extLst>
              </a:tr>
              <a:tr h="875726">
                <a:tc gridSpan="2">
                  <a:txBody>
                    <a:bodyPr/>
                    <a:lstStyle/>
                    <a:p>
                      <a:pPr algn="ctr"/>
                      <a:r>
                        <a:rPr lang="en-US" sz="1400" b="0" dirty="0">
                          <a:solidFill>
                            <a:schemeClr val="tx1">
                              <a:lumMod val="75000"/>
                              <a:lumOff val="25000"/>
                            </a:schemeClr>
                          </a:solidFill>
                        </a:rPr>
                        <a:t>Web2Py</a:t>
                      </a:r>
                    </a:p>
                  </a:txBody>
                  <a:tcPr marT="91440" marB="9144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20000"/>
                      </a:schemeClr>
                    </a:solidFill>
                  </a:tcPr>
                </a:tc>
                <a:tc hMerge="1">
                  <a:txBody>
                    <a:bodyPr/>
                    <a:lstStyle/>
                    <a:p>
                      <a:endParaRPr lang="en-US"/>
                    </a:p>
                  </a:txBody>
                  <a:tcPr/>
                </a:tc>
                <a:tc>
                  <a:txBody>
                    <a:bodyPr/>
                    <a:lstStyle/>
                    <a:p>
                      <a:pPr algn="ctr"/>
                      <a:r>
                        <a:rPr lang="en-US" sz="1400" b="0" dirty="0">
                          <a:solidFill>
                            <a:schemeClr val="tx1">
                              <a:lumMod val="75000"/>
                              <a:lumOff val="25000"/>
                            </a:schemeClr>
                          </a:solidFill>
                        </a:rPr>
                        <a:t>Eve</a:t>
                      </a:r>
                    </a:p>
                  </a:txBody>
                  <a:tcPr marT="91440" marB="9144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3036881679"/>
                  </a:ext>
                </a:extLst>
              </a:tr>
              <a:tr h="875726">
                <a:tc>
                  <a:txBody>
                    <a:bodyPr/>
                    <a:lstStyle/>
                    <a:p>
                      <a:pPr algn="ctr"/>
                      <a:r>
                        <a:rPr lang="en-US" sz="1400" b="0" dirty="0">
                          <a:solidFill>
                            <a:schemeClr val="tx1">
                              <a:lumMod val="75000"/>
                              <a:lumOff val="25000"/>
                            </a:schemeClr>
                          </a:solidFill>
                        </a:rPr>
                        <a:t>Flask</a:t>
                      </a:r>
                    </a:p>
                  </a:txBody>
                  <a:tcPr marT="91440" marB="9144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gridSpan="2">
                  <a:txBody>
                    <a:bodyPr/>
                    <a:lstStyle/>
                    <a:p>
                      <a:pPr algn="ctr"/>
                      <a:r>
                        <a:rPr lang="en-US" sz="1400" b="0" dirty="0">
                          <a:solidFill>
                            <a:schemeClr val="tx1">
                              <a:lumMod val="75000"/>
                              <a:lumOff val="25000"/>
                            </a:schemeClr>
                          </a:solidFill>
                        </a:rPr>
                        <a:t>FastAPI</a:t>
                      </a:r>
                    </a:p>
                  </a:txBody>
                  <a:tcPr marT="91440" marB="914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hMerge="1">
                  <a:txBody>
                    <a:bodyPr/>
                    <a:lstStyle/>
                    <a:p>
                      <a:pPr algn="ct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Web Frameworks vs API Frameworks</a:t>
            </a:r>
          </a:p>
        </p:txBody>
      </p:sp>
      <p:sp>
        <p:nvSpPr>
          <p:cNvPr id="7" name="Content Placeholder 3">
            <a:extLst>
              <a:ext uri="{FF2B5EF4-FFF2-40B4-BE49-F238E27FC236}">
                <a16:creationId xmlns:a16="http://schemas.microsoft.com/office/drawing/2014/main" id="{60A25769-9C11-48C4-8CE6-3EE4347212CF}"/>
              </a:ext>
            </a:extLst>
          </p:cNvPr>
          <p:cNvSpPr>
            <a:spLocks noGrp="1"/>
          </p:cNvSpPr>
          <p:nvPr>
            <p:ph idx="1"/>
          </p:nvPr>
        </p:nvSpPr>
        <p:spPr>
          <a:xfrm>
            <a:off x="3904734" y="1790892"/>
            <a:ext cx="7250945" cy="4068726"/>
          </a:xfrm>
        </p:spPr>
        <p:txBody>
          <a:bodyPr>
            <a:normAutofit/>
          </a:bodyPr>
          <a:lstStyle/>
          <a:p>
            <a:pPr algn="just"/>
            <a:r>
              <a:rPr lang="en-US" dirty="0"/>
              <a:t>Web Frameworks – tools designed to support the development of web applications including web services, web resources, and web </a:t>
            </a:r>
            <a:r>
              <a:rPr lang="en-US" dirty="0">
                <a:solidFill>
                  <a:schemeClr val="accent6">
                    <a:lumMod val="75000"/>
                  </a:schemeClr>
                </a:solidFill>
              </a:rPr>
              <a:t>APIs</a:t>
            </a:r>
            <a:r>
              <a:rPr lang="en-US" dirty="0"/>
              <a:t>.</a:t>
            </a:r>
          </a:p>
          <a:p>
            <a:pPr algn="just"/>
            <a:r>
              <a:rPr lang="en-US" dirty="0"/>
              <a:t>API Frameworks – toolkits for building only web </a:t>
            </a:r>
            <a:r>
              <a:rPr lang="en-US" dirty="0">
                <a:solidFill>
                  <a:schemeClr val="accent6">
                    <a:lumMod val="75000"/>
                  </a:schemeClr>
                </a:solidFill>
              </a:rPr>
              <a:t>APIs</a:t>
            </a:r>
            <a:r>
              <a:rPr lang="en-US" dirty="0"/>
              <a:t>.</a:t>
            </a:r>
          </a:p>
          <a:p>
            <a:pPr algn="just"/>
            <a:endParaRPr lang="en-US" dirty="0"/>
          </a:p>
          <a:p>
            <a:pPr algn="just"/>
            <a:endParaRPr lang="en-US" dirty="0"/>
          </a:p>
          <a:p>
            <a:pPr algn="just"/>
            <a:endParaRPr lang="en-US" dirty="0"/>
          </a:p>
          <a:p>
            <a:pPr algn="just"/>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39020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1" y="1716238"/>
            <a:ext cx="5667414" cy="4032225"/>
          </a:xfrm>
        </p:spPr>
        <p:txBody>
          <a:bodyPr>
            <a:normAutofit/>
          </a:bodyPr>
          <a:lstStyle/>
          <a:p>
            <a:pPr algn="just"/>
            <a:r>
              <a:rPr lang="en-US" dirty="0"/>
              <a:t>FastAPI is a modern, fast (high-performance)</a:t>
            </a:r>
            <a:r>
              <a:rPr lang="uk-UA" dirty="0"/>
              <a:t> </a:t>
            </a:r>
            <a:r>
              <a:rPr lang="en-US" dirty="0"/>
              <a:t>framework for building APIs with Python 3.6+ based on standard Python type hints.</a:t>
            </a:r>
          </a:p>
          <a:p>
            <a:pPr algn="just"/>
            <a:r>
              <a:rPr lang="en-US" dirty="0"/>
              <a:t>The key features are:</a:t>
            </a:r>
          </a:p>
          <a:p>
            <a:pPr algn="just">
              <a:buFont typeface="Arial" panose="020B0604020202020204" pitchFamily="34" charset="0"/>
              <a:buChar char="•"/>
            </a:pPr>
            <a:r>
              <a:rPr lang="en-US" dirty="0"/>
              <a:t>Fast</a:t>
            </a:r>
          </a:p>
          <a:p>
            <a:pPr algn="just">
              <a:buFont typeface="Arial" panose="020B0604020202020204" pitchFamily="34" charset="0"/>
              <a:buChar char="•"/>
            </a:pPr>
            <a:r>
              <a:rPr lang="en-US" dirty="0"/>
              <a:t>Fewer bugs</a:t>
            </a:r>
          </a:p>
          <a:p>
            <a:pPr algn="just">
              <a:buFont typeface="Arial" panose="020B0604020202020204" pitchFamily="34" charset="0"/>
              <a:buChar char="•"/>
            </a:pPr>
            <a:r>
              <a:rPr lang="en-US" dirty="0"/>
              <a:t>Intuitive</a:t>
            </a:r>
          </a:p>
          <a:p>
            <a:pPr algn="just">
              <a:buFont typeface="Arial" panose="020B0604020202020204" pitchFamily="34" charset="0"/>
              <a:buChar char="•"/>
            </a:pPr>
            <a:r>
              <a:rPr lang="en-US" dirty="0"/>
              <a:t>Easy</a:t>
            </a:r>
          </a:p>
          <a:p>
            <a:pPr algn="just">
              <a:buFont typeface="Arial" panose="020B0604020202020204" pitchFamily="34" charset="0"/>
              <a:buChar char="•"/>
            </a:pPr>
            <a:r>
              <a:rPr lang="en-US" dirty="0"/>
              <a:t>Robust</a:t>
            </a:r>
          </a:p>
          <a:p>
            <a:pPr algn="just">
              <a:buFont typeface="Arial" panose="020B0604020202020204" pitchFamily="34" charset="0"/>
              <a:buChar char="•"/>
            </a:pPr>
            <a:r>
              <a:rPr lang="en-US" dirty="0"/>
              <a:t>Standards-based</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Overview</a:t>
            </a:r>
          </a:p>
        </p:txBody>
      </p:sp>
      <p:pic>
        <p:nvPicPr>
          <p:cNvPr id="1036" name="Picture 12" descr="GitHub - tiangolo/fastapi: FastAPI framework, high performance, easy to  learn, fast to code, ready for production">
            <a:extLst>
              <a:ext uri="{FF2B5EF4-FFF2-40B4-BE49-F238E27FC236}">
                <a16:creationId xmlns:a16="http://schemas.microsoft.com/office/drawing/2014/main" id="{A7CD92FA-0960-470C-AB5A-BF86E8CBC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854" y="2583543"/>
            <a:ext cx="4830146" cy="169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Killer Features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1097280" y="1790891"/>
            <a:ext cx="5751389" cy="4032225"/>
          </a:xfrm>
        </p:spPr>
        <p:txBody>
          <a:bodyPr>
            <a:normAutofit/>
          </a:bodyPr>
          <a:lstStyle/>
          <a:p>
            <a:pPr marL="342900" indent="-342900">
              <a:buClr>
                <a:schemeClr val="tx1">
                  <a:lumMod val="75000"/>
                  <a:lumOff val="25000"/>
                </a:schemeClr>
              </a:buClr>
              <a:buFont typeface="+mj-lt"/>
              <a:buAutoNum type="arabicPeriod"/>
            </a:pPr>
            <a:r>
              <a:rPr lang="en-US" dirty="0"/>
              <a:t>WebSockets support</a:t>
            </a:r>
          </a:p>
          <a:p>
            <a:pPr marL="342900" indent="-342900">
              <a:buClr>
                <a:schemeClr val="tx1">
                  <a:lumMod val="75000"/>
                  <a:lumOff val="25000"/>
                </a:schemeClr>
              </a:buClr>
              <a:buFont typeface="+mj-lt"/>
              <a:buAutoNum type="arabicPeriod"/>
            </a:pPr>
            <a:r>
              <a:rPr lang="en-US" dirty="0"/>
              <a:t>GraphQL support</a:t>
            </a:r>
          </a:p>
          <a:p>
            <a:pPr marL="342900" indent="-342900">
              <a:buClr>
                <a:schemeClr val="tx1">
                  <a:lumMod val="75000"/>
                  <a:lumOff val="25000"/>
                </a:schemeClr>
              </a:buClr>
              <a:buFont typeface="+mj-lt"/>
              <a:buAutoNum type="arabicPeriod"/>
            </a:pPr>
            <a:r>
              <a:rPr lang="en-US" dirty="0"/>
              <a:t>Pydantic support</a:t>
            </a:r>
          </a:p>
          <a:p>
            <a:pPr marL="342900" indent="-342900">
              <a:buClr>
                <a:schemeClr val="tx1">
                  <a:lumMod val="75000"/>
                  <a:lumOff val="25000"/>
                </a:schemeClr>
              </a:buClr>
              <a:buFont typeface="+mj-lt"/>
              <a:buAutoNum type="arabicPeriod"/>
            </a:pPr>
            <a:r>
              <a:rPr lang="en-US" dirty="0"/>
              <a:t>Security and authentication</a:t>
            </a:r>
          </a:p>
          <a:p>
            <a:pPr marL="342900" indent="-342900">
              <a:buClr>
                <a:schemeClr val="tx1">
                  <a:lumMod val="75000"/>
                  <a:lumOff val="25000"/>
                </a:schemeClr>
              </a:buClr>
              <a:buFont typeface="+mj-lt"/>
              <a:buAutoNum type="arabicPeriod"/>
            </a:pPr>
            <a:r>
              <a:rPr lang="en-US" dirty="0"/>
              <a:t>Sessions &amp; cookies</a:t>
            </a:r>
          </a:p>
          <a:p>
            <a:pPr marL="342900" indent="-342900">
              <a:buClr>
                <a:schemeClr val="tx1">
                  <a:lumMod val="75000"/>
                  <a:lumOff val="25000"/>
                </a:schemeClr>
              </a:buClr>
              <a:buFont typeface="+mj-lt"/>
              <a:buAutoNum type="arabicPeriod"/>
            </a:pPr>
            <a:r>
              <a:rPr lang="en-US" dirty="0"/>
              <a:t>Plugins</a:t>
            </a:r>
          </a:p>
        </p:txBody>
      </p:sp>
    </p:spTree>
    <p:extLst>
      <p:ext uri="{BB962C8B-B14F-4D97-AF65-F5344CB8AC3E}">
        <p14:creationId xmlns:p14="http://schemas.microsoft.com/office/powerpoint/2010/main" val="361037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WebSockets Support</a:t>
            </a:r>
          </a:p>
        </p:txBody>
      </p:sp>
      <p:pic>
        <p:nvPicPr>
          <p:cNvPr id="5" name="Picture 4">
            <a:extLst>
              <a:ext uri="{FF2B5EF4-FFF2-40B4-BE49-F238E27FC236}">
                <a16:creationId xmlns:a16="http://schemas.microsoft.com/office/drawing/2014/main" id="{2C94AA8E-A578-402D-9348-074DF9DB4DCA}"/>
              </a:ext>
            </a:extLst>
          </p:cNvPr>
          <p:cNvPicPr>
            <a:picLocks noChangeAspect="1"/>
          </p:cNvPicPr>
          <p:nvPr/>
        </p:nvPicPr>
        <p:blipFill>
          <a:blip r:embed="rId2"/>
          <a:stretch>
            <a:fillRect/>
          </a:stretch>
        </p:blipFill>
        <p:spPr>
          <a:xfrm>
            <a:off x="7745215" y="1582144"/>
            <a:ext cx="4347931" cy="4854039"/>
          </a:xfrm>
          <a:prstGeom prst="rect">
            <a:avLst/>
          </a:prstGeom>
        </p:spPr>
      </p:pic>
      <p:pic>
        <p:nvPicPr>
          <p:cNvPr id="6" name="Picture 5">
            <a:extLst>
              <a:ext uri="{FF2B5EF4-FFF2-40B4-BE49-F238E27FC236}">
                <a16:creationId xmlns:a16="http://schemas.microsoft.com/office/drawing/2014/main" id="{EA4C7329-8AE1-4BAC-95D5-45DA29125143}"/>
              </a:ext>
            </a:extLst>
          </p:cNvPr>
          <p:cNvPicPr>
            <a:picLocks noChangeAspect="1"/>
          </p:cNvPicPr>
          <p:nvPr/>
        </p:nvPicPr>
        <p:blipFill>
          <a:blip r:embed="rId3"/>
          <a:stretch>
            <a:fillRect/>
          </a:stretch>
        </p:blipFill>
        <p:spPr>
          <a:xfrm>
            <a:off x="1228071" y="2685407"/>
            <a:ext cx="5707843" cy="3311868"/>
          </a:xfrm>
          <a:prstGeom prst="rect">
            <a:avLst/>
          </a:prstGeom>
        </p:spPr>
      </p:pic>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993636" cy="2550450"/>
          </a:xfrm>
        </p:spPr>
        <p:txBody>
          <a:bodyPr>
            <a:normAutofit/>
          </a:bodyPr>
          <a:lstStyle/>
          <a:p>
            <a:pPr marL="0" indent="0" algn="just">
              <a:buClr>
                <a:schemeClr val="tx1">
                  <a:lumMod val="75000"/>
                  <a:lumOff val="25000"/>
                </a:schemeClr>
              </a:buClr>
              <a:buNone/>
            </a:pPr>
            <a:r>
              <a:rPr lang="en-US" dirty="0"/>
              <a:t>FastAPI uses Starlette and includes a WebSocket class that fulfils a similar role to the HTTP request, but that allows sending and receiving data on a websocket.</a:t>
            </a:r>
          </a:p>
        </p:txBody>
      </p:sp>
    </p:spTree>
    <p:extLst>
      <p:ext uri="{BB962C8B-B14F-4D97-AF65-F5344CB8AC3E}">
        <p14:creationId xmlns:p14="http://schemas.microsoft.com/office/powerpoint/2010/main" val="382756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9082418" cy="1369074"/>
          </a:xfrm>
        </p:spPr>
        <p:txBody>
          <a:bodyPr>
            <a:noAutofit/>
          </a:bodyPr>
          <a:lstStyle/>
          <a:p>
            <a:r>
              <a:rPr lang="en-US" sz="3200" dirty="0"/>
              <a:t>GRAPHQL Support</a:t>
            </a:r>
          </a:p>
        </p:txBody>
      </p:sp>
      <p:sp>
        <p:nvSpPr>
          <p:cNvPr id="7" name="Content Placeholder 2">
            <a:extLst>
              <a:ext uri="{FF2B5EF4-FFF2-40B4-BE49-F238E27FC236}">
                <a16:creationId xmlns:a16="http://schemas.microsoft.com/office/drawing/2014/main" id="{03CBD85F-B433-480D-9EA5-5F36BCFD1D55}"/>
              </a:ext>
            </a:extLst>
          </p:cNvPr>
          <p:cNvSpPr>
            <a:spLocks noGrp="1"/>
          </p:cNvSpPr>
          <p:nvPr>
            <p:ph sz="half" idx="1"/>
          </p:nvPr>
        </p:nvSpPr>
        <p:spPr>
          <a:xfrm>
            <a:off x="585175" y="1790891"/>
            <a:ext cx="6894782" cy="2550450"/>
          </a:xfrm>
        </p:spPr>
        <p:txBody>
          <a:bodyPr>
            <a:normAutofit/>
          </a:bodyPr>
          <a:lstStyle/>
          <a:p>
            <a:pPr marL="0" indent="0" algn="just">
              <a:buClr>
                <a:schemeClr val="tx1">
                  <a:lumMod val="75000"/>
                  <a:lumOff val="25000"/>
                </a:schemeClr>
              </a:buClr>
              <a:buNone/>
            </a:pPr>
            <a:r>
              <a:rPr lang="en-US" dirty="0"/>
              <a:t>FastAPI has optional support for GraphQL (provided by Starlette directly), using the graphene library.</a:t>
            </a:r>
          </a:p>
        </p:txBody>
      </p:sp>
      <p:pic>
        <p:nvPicPr>
          <p:cNvPr id="10" name="Picture 9">
            <a:extLst>
              <a:ext uri="{FF2B5EF4-FFF2-40B4-BE49-F238E27FC236}">
                <a16:creationId xmlns:a16="http://schemas.microsoft.com/office/drawing/2014/main" id="{003068A4-0FB0-42C0-AC00-CF278B4CD60D}"/>
              </a:ext>
            </a:extLst>
          </p:cNvPr>
          <p:cNvPicPr>
            <a:picLocks noChangeAspect="1"/>
          </p:cNvPicPr>
          <p:nvPr/>
        </p:nvPicPr>
        <p:blipFill>
          <a:blip r:embed="rId2"/>
          <a:stretch>
            <a:fillRect/>
          </a:stretch>
        </p:blipFill>
        <p:spPr>
          <a:xfrm>
            <a:off x="585175" y="2538121"/>
            <a:ext cx="6894782" cy="1063068"/>
          </a:xfrm>
          <a:prstGeom prst="rect">
            <a:avLst/>
          </a:prstGeom>
        </p:spPr>
      </p:pic>
      <p:pic>
        <p:nvPicPr>
          <p:cNvPr id="11" name="Picture 10">
            <a:extLst>
              <a:ext uri="{FF2B5EF4-FFF2-40B4-BE49-F238E27FC236}">
                <a16:creationId xmlns:a16="http://schemas.microsoft.com/office/drawing/2014/main" id="{A63BBA23-4CA6-46BE-8150-1C9A2C54E193}"/>
              </a:ext>
            </a:extLst>
          </p:cNvPr>
          <p:cNvPicPr>
            <a:picLocks noChangeAspect="1"/>
          </p:cNvPicPr>
          <p:nvPr/>
        </p:nvPicPr>
        <p:blipFill>
          <a:blip r:embed="rId3"/>
          <a:stretch>
            <a:fillRect/>
          </a:stretch>
        </p:blipFill>
        <p:spPr>
          <a:xfrm>
            <a:off x="7578811" y="308919"/>
            <a:ext cx="4431685" cy="6240162"/>
          </a:xfrm>
          <a:prstGeom prst="rect">
            <a:avLst/>
          </a:prstGeom>
        </p:spPr>
      </p:pic>
    </p:spTree>
    <p:extLst>
      <p:ext uri="{BB962C8B-B14F-4D97-AF65-F5344CB8AC3E}">
        <p14:creationId xmlns:p14="http://schemas.microsoft.com/office/powerpoint/2010/main" val="295528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3811879981"/>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lstStyle/>
          <a:p>
            <a:r>
              <a:rPr lang="en-US" dirty="0"/>
              <a:t>Company performance</a:t>
            </a:r>
          </a:p>
        </p:txBody>
      </p:sp>
    </p:spTree>
    <p:extLst>
      <p:ext uri="{BB962C8B-B14F-4D97-AF65-F5344CB8AC3E}">
        <p14:creationId xmlns:p14="http://schemas.microsoft.com/office/powerpoint/2010/main" val="128792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Art graphic of Linear Venn">
            <a:extLst>
              <a:ext uri="{FF2B5EF4-FFF2-40B4-BE49-F238E27FC236}">
                <a16:creationId xmlns:a16="http://schemas.microsoft.com/office/drawing/2014/main" id="{2A1099A9-7898-E54F-BE1A-0E468D8CEA8B}"/>
              </a:ext>
            </a:extLst>
          </p:cNvPr>
          <p:cNvGraphicFramePr>
            <a:graphicFrameLocks noGrp="1"/>
          </p:cNvGraphicFramePr>
          <p:nvPr>
            <p:ph idx="1"/>
            <p:extLst>
              <p:ext uri="{D42A27DB-BD31-4B8C-83A1-F6EECF244321}">
                <p14:modId xmlns:p14="http://schemas.microsoft.com/office/powerpoint/2010/main" val="168491037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sym typeface="Bodoni SvtyTwo ITC TT-Book"/>
              </a:rPr>
              <a:t>FUTURE OFFERINGS</a:t>
            </a:r>
            <a:endParaRPr lang="en-US" dirty="0"/>
          </a:p>
        </p:txBody>
      </p:sp>
    </p:spTree>
    <p:extLst>
      <p:ext uri="{BB962C8B-B14F-4D97-AF65-F5344CB8AC3E}">
        <p14:creationId xmlns:p14="http://schemas.microsoft.com/office/powerpoint/2010/main" val="4114459509"/>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7FA506-1E93-4CA4-B270-1F08FD18C3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496</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Bodoni SvtyTwo ITC TT-Book</vt:lpstr>
      <vt:lpstr>Calibri</vt:lpstr>
      <vt:lpstr>Consolas</vt:lpstr>
      <vt:lpstr>Verdana</vt:lpstr>
      <vt:lpstr>RetrospectVTI</vt:lpstr>
      <vt:lpstr>The Fastest API in the Pythonic World</vt:lpstr>
      <vt:lpstr>Table Of Contents</vt:lpstr>
      <vt:lpstr>Web Frameworks vs API Frameworks</vt:lpstr>
      <vt:lpstr>Overview</vt:lpstr>
      <vt:lpstr>Killer Features</vt:lpstr>
      <vt:lpstr>WebSockets Support</vt:lpstr>
      <vt:lpstr>GRAPHQL Support</vt:lpstr>
      <vt:lpstr>Company performance</vt:lpstr>
      <vt:lpstr>FUTURE OFFERINGS</vt:lpstr>
      <vt:lpstr>OUR PROPOSAL</vt:lpstr>
      <vt:lpstr>Roadmap</vt:lpstr>
      <vt:lpstr>Competitive comparison</vt:lpstr>
      <vt:lpstr>Video slide</vt:lpstr>
      <vt:lpstr>Our proposal</vt:lpstr>
      <vt:lpstr>Next steps</vt:lpstr>
      <vt:lpstr>QUESTIONS</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2021-04-20T07:35:07Z</dcterms:created>
  <dcterms:modified xsi:type="dcterms:W3CDTF">2021-04-20T16:29:11Z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